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slides/slide4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Default Extension="vml" ContentType="application/vnd.openxmlformats-officedocument.vmlDrawing"/>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6" r:id="rId1"/>
  </p:sldMasterIdLst>
  <p:notesMasterIdLst>
    <p:notesMasterId r:id="rId46"/>
  </p:notesMasterIdLst>
  <p:sldIdLst>
    <p:sldId id="261" r:id="rId2"/>
    <p:sldId id="256" r:id="rId3"/>
    <p:sldId id="263" r:id="rId4"/>
    <p:sldId id="306" r:id="rId5"/>
    <p:sldId id="264" r:id="rId6"/>
    <p:sldId id="305" r:id="rId7"/>
    <p:sldId id="296" r:id="rId8"/>
    <p:sldId id="266" r:id="rId9"/>
    <p:sldId id="307" r:id="rId10"/>
    <p:sldId id="297" r:id="rId11"/>
    <p:sldId id="267" r:id="rId12"/>
    <p:sldId id="268" r:id="rId13"/>
    <p:sldId id="294" r:id="rId14"/>
    <p:sldId id="295" r:id="rId15"/>
    <p:sldId id="275" r:id="rId16"/>
    <p:sldId id="304" r:id="rId17"/>
    <p:sldId id="269" r:id="rId18"/>
    <p:sldId id="298" r:id="rId19"/>
    <p:sldId id="282" r:id="rId20"/>
    <p:sldId id="270" r:id="rId21"/>
    <p:sldId id="283" r:id="rId22"/>
    <p:sldId id="272" r:id="rId23"/>
    <p:sldId id="290" r:id="rId24"/>
    <p:sldId id="299" r:id="rId25"/>
    <p:sldId id="300" r:id="rId26"/>
    <p:sldId id="292" r:id="rId27"/>
    <p:sldId id="291" r:id="rId28"/>
    <p:sldId id="293" r:id="rId29"/>
    <p:sldId id="262" r:id="rId30"/>
    <p:sldId id="273" r:id="rId31"/>
    <p:sldId id="274" r:id="rId32"/>
    <p:sldId id="284" r:id="rId33"/>
    <p:sldId id="285" r:id="rId34"/>
    <p:sldId id="257" r:id="rId35"/>
    <p:sldId id="277" r:id="rId36"/>
    <p:sldId id="302" r:id="rId37"/>
    <p:sldId id="301" r:id="rId38"/>
    <p:sldId id="287" r:id="rId39"/>
    <p:sldId id="288" r:id="rId40"/>
    <p:sldId id="289" r:id="rId41"/>
    <p:sldId id="259" r:id="rId42"/>
    <p:sldId id="260" r:id="rId43"/>
    <p:sldId id="279" r:id="rId44"/>
    <p:sldId id="309" r:id="rId45"/>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66FFFF"/>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843" autoAdjust="0"/>
    <p:restoredTop sz="64000" autoAdjust="0"/>
  </p:normalViewPr>
  <p:slideViewPr>
    <p:cSldViewPr>
      <p:cViewPr>
        <p:scale>
          <a:sx n="51" d="100"/>
          <a:sy n="51" d="100"/>
        </p:scale>
        <p:origin x="5" y="-82"/>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viewProps" Target="viewProps.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dirty="0"/>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B4030B90-E40A-4CA9-A20B-58F41238F339}" type="datetimeFigureOut">
              <a:rPr lang="es-ES" smtClean="0"/>
              <a:pPr/>
              <a:t>31/01/2011</a:t>
            </a:fld>
            <a:endParaRPr lang="es-ES" dirty="0"/>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s-ES" dirty="0"/>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dirty="0"/>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64957604-0098-4202-82D0-9418A3987956}" type="slidenum">
              <a:rPr lang="es-ES" smtClean="0"/>
              <a:pPr/>
              <a:t>‹Nº›</a:t>
            </a:fld>
            <a:endParaRPr lang="es-ES" dirty="0"/>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pPr/>
              <a:t>31/01/2011</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pPr/>
              <a:t>‹Nº›</a:t>
            </a:fld>
            <a:endParaRPr lang="es-E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pPr/>
              <a:t>31/01/2011</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pPr/>
              <a:t>‹Nº›</a:t>
            </a:fld>
            <a:endParaRPr lang="es-E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7A847CFC-816F-41D0-AAC0-9BF4FEBC753E}" type="datetimeFigureOut">
              <a:rPr lang="es-ES" smtClean="0"/>
              <a:pPr/>
              <a:t>31/01/2011</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pPr/>
              <a:t>‹Nº›</a:t>
            </a:fld>
            <a:endParaRPr lang="es-E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7A847CFC-816F-41D0-AAC0-9BF4FEBC753E}" type="datetimeFigureOut">
              <a:rPr lang="es-ES" smtClean="0"/>
              <a:pPr/>
              <a:t>31/01/2011</a:t>
            </a:fld>
            <a:endParaRPr lang="es-ES" dirty="0"/>
          </a:p>
        </p:txBody>
      </p:sp>
      <p:sp>
        <p:nvSpPr>
          <p:cNvPr id="6" name="5 Marcador de pie de página"/>
          <p:cNvSpPr>
            <a:spLocks noGrp="1"/>
          </p:cNvSpPr>
          <p:nvPr>
            <p:ph type="ftr" sz="quarter" idx="11"/>
          </p:nvPr>
        </p:nvSpPr>
        <p:spPr/>
        <p:txBody>
          <a:bodyPr/>
          <a:lstStyle/>
          <a:p>
            <a:endParaRPr lang="es-ES" dirty="0"/>
          </a:p>
        </p:txBody>
      </p:sp>
      <p:sp>
        <p:nvSpPr>
          <p:cNvPr id="7" name="6 Marcador de número de diapositiva"/>
          <p:cNvSpPr>
            <a:spLocks noGrp="1"/>
          </p:cNvSpPr>
          <p:nvPr>
            <p:ph type="sldNum" sz="quarter" idx="12"/>
          </p:nvPr>
        </p:nvSpPr>
        <p:spPr/>
        <p:txBody>
          <a:bodyPr/>
          <a:lstStyle/>
          <a:p>
            <a:fld id="{132FADFE-3B8F-471C-ABF0-DBC7717ECBBC}" type="slidenum">
              <a:rPr lang="es-ES" smtClean="0"/>
              <a:pPr/>
              <a:t>‹Nº›</a:t>
            </a:fld>
            <a:endParaRPr lang="es-E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7A847CFC-816F-41D0-AAC0-9BF4FEBC753E}" type="datetimeFigureOut">
              <a:rPr lang="es-ES" smtClean="0"/>
              <a:pPr/>
              <a:t>31/01/2011</a:t>
            </a:fld>
            <a:endParaRPr lang="es-ES" dirty="0"/>
          </a:p>
        </p:txBody>
      </p:sp>
      <p:sp>
        <p:nvSpPr>
          <p:cNvPr id="8" name="7 Marcador de pie de página"/>
          <p:cNvSpPr>
            <a:spLocks noGrp="1"/>
          </p:cNvSpPr>
          <p:nvPr>
            <p:ph type="ftr" sz="quarter" idx="11"/>
          </p:nvPr>
        </p:nvSpPr>
        <p:spPr/>
        <p:txBody>
          <a:bodyPr/>
          <a:lstStyle/>
          <a:p>
            <a:endParaRPr lang="es-ES" dirty="0"/>
          </a:p>
        </p:txBody>
      </p:sp>
      <p:sp>
        <p:nvSpPr>
          <p:cNvPr id="9" name="8 Marcador de número de diapositiva"/>
          <p:cNvSpPr>
            <a:spLocks noGrp="1"/>
          </p:cNvSpPr>
          <p:nvPr>
            <p:ph type="sldNum" sz="quarter" idx="12"/>
          </p:nvPr>
        </p:nvSpPr>
        <p:spPr/>
        <p:txBody>
          <a:bodyPr/>
          <a:lstStyle/>
          <a:p>
            <a:fld id="{132FADFE-3B8F-471C-ABF0-DBC7717ECBBC}" type="slidenum">
              <a:rPr lang="es-ES" smtClean="0"/>
              <a:pPr/>
              <a:t>‹Nº›</a:t>
            </a:fld>
            <a:endParaRPr lang="es-E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7A847CFC-816F-41D0-AAC0-9BF4FEBC753E}" type="datetimeFigureOut">
              <a:rPr lang="es-ES" smtClean="0"/>
              <a:pPr/>
              <a:t>31/01/2011</a:t>
            </a:fld>
            <a:endParaRPr lang="es-ES" dirty="0"/>
          </a:p>
        </p:txBody>
      </p:sp>
      <p:sp>
        <p:nvSpPr>
          <p:cNvPr id="4" name="3 Marcador de pie de página"/>
          <p:cNvSpPr>
            <a:spLocks noGrp="1"/>
          </p:cNvSpPr>
          <p:nvPr>
            <p:ph type="ftr" sz="quarter" idx="11"/>
          </p:nvPr>
        </p:nvSpPr>
        <p:spPr/>
        <p:txBody>
          <a:bodyPr/>
          <a:lstStyle/>
          <a:p>
            <a:endParaRPr lang="es-ES" dirty="0"/>
          </a:p>
        </p:txBody>
      </p:sp>
      <p:sp>
        <p:nvSpPr>
          <p:cNvPr id="5" name="4 Marcador de número de diapositiva"/>
          <p:cNvSpPr>
            <a:spLocks noGrp="1"/>
          </p:cNvSpPr>
          <p:nvPr>
            <p:ph type="sldNum" sz="quarter" idx="12"/>
          </p:nvPr>
        </p:nvSpPr>
        <p:spPr/>
        <p:txBody>
          <a:bodyPr/>
          <a:lstStyle/>
          <a:p>
            <a:fld id="{132FADFE-3B8F-471C-ABF0-DBC7717ECBBC}" type="slidenum">
              <a:rPr lang="es-ES" smtClean="0"/>
              <a:pPr/>
              <a:t>‹Nº›</a:t>
            </a:fld>
            <a:endParaRPr lang="es-E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7A847CFC-816F-41D0-AAC0-9BF4FEBC753E}" type="datetimeFigureOut">
              <a:rPr lang="es-ES" smtClean="0"/>
              <a:pPr/>
              <a:t>31/01/2011</a:t>
            </a:fld>
            <a:endParaRPr lang="es-ES" dirty="0"/>
          </a:p>
        </p:txBody>
      </p:sp>
      <p:sp>
        <p:nvSpPr>
          <p:cNvPr id="3" name="2 Marcador de pie de página"/>
          <p:cNvSpPr>
            <a:spLocks noGrp="1"/>
          </p:cNvSpPr>
          <p:nvPr>
            <p:ph type="ftr" sz="quarter" idx="11"/>
          </p:nvPr>
        </p:nvSpPr>
        <p:spPr/>
        <p:txBody>
          <a:bodyPr/>
          <a:lstStyle/>
          <a:p>
            <a:endParaRPr lang="es-ES" dirty="0"/>
          </a:p>
        </p:txBody>
      </p:sp>
      <p:sp>
        <p:nvSpPr>
          <p:cNvPr id="4" name="3 Marcador de número de diapositiva"/>
          <p:cNvSpPr>
            <a:spLocks noGrp="1"/>
          </p:cNvSpPr>
          <p:nvPr>
            <p:ph type="sldNum" sz="quarter" idx="12"/>
          </p:nvPr>
        </p:nvSpPr>
        <p:spPr/>
        <p:txBody>
          <a:bodyPr/>
          <a:lstStyle/>
          <a:p>
            <a:fld id="{132FADFE-3B8F-471C-ABF0-DBC7717ECBBC}" type="slidenum">
              <a:rPr lang="es-ES" smtClean="0"/>
              <a:pPr/>
              <a:t>‹Nº›</a:t>
            </a:fld>
            <a:endParaRPr lang="es-E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pPr/>
              <a:t>31/01/2011</a:t>
            </a:fld>
            <a:endParaRPr lang="es-ES" dirty="0"/>
          </a:p>
        </p:txBody>
      </p:sp>
      <p:sp>
        <p:nvSpPr>
          <p:cNvPr id="6" name="5 Marcador de pie de página"/>
          <p:cNvSpPr>
            <a:spLocks noGrp="1"/>
          </p:cNvSpPr>
          <p:nvPr>
            <p:ph type="ftr" sz="quarter" idx="11"/>
          </p:nvPr>
        </p:nvSpPr>
        <p:spPr/>
        <p:txBody>
          <a:bodyPr/>
          <a:lstStyle/>
          <a:p>
            <a:endParaRPr lang="es-ES" dirty="0"/>
          </a:p>
        </p:txBody>
      </p:sp>
      <p:sp>
        <p:nvSpPr>
          <p:cNvPr id="7" name="6 Marcador de número de diapositiva"/>
          <p:cNvSpPr>
            <a:spLocks noGrp="1"/>
          </p:cNvSpPr>
          <p:nvPr>
            <p:ph type="sldNum" sz="quarter" idx="12"/>
          </p:nvPr>
        </p:nvSpPr>
        <p:spPr/>
        <p:txBody>
          <a:bodyPr/>
          <a:lstStyle/>
          <a:p>
            <a:fld id="{132FADFE-3B8F-471C-ABF0-DBC7717ECBBC}" type="slidenum">
              <a:rPr lang="es-ES" smtClean="0"/>
              <a:pPr/>
              <a:t>‹Nº›</a:t>
            </a:fld>
            <a:endParaRPr lang="es-E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dirty="0"/>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pPr/>
              <a:t>31/01/2011</a:t>
            </a:fld>
            <a:endParaRPr lang="es-ES" dirty="0"/>
          </a:p>
        </p:txBody>
      </p:sp>
      <p:sp>
        <p:nvSpPr>
          <p:cNvPr id="6" name="5 Marcador de pie de página"/>
          <p:cNvSpPr>
            <a:spLocks noGrp="1"/>
          </p:cNvSpPr>
          <p:nvPr>
            <p:ph type="ftr" sz="quarter" idx="11"/>
          </p:nvPr>
        </p:nvSpPr>
        <p:spPr/>
        <p:txBody>
          <a:bodyPr/>
          <a:lstStyle/>
          <a:p>
            <a:endParaRPr lang="es-ES" dirty="0"/>
          </a:p>
        </p:txBody>
      </p:sp>
      <p:sp>
        <p:nvSpPr>
          <p:cNvPr id="7" name="6 Marcador de número de diapositiva"/>
          <p:cNvSpPr>
            <a:spLocks noGrp="1"/>
          </p:cNvSpPr>
          <p:nvPr>
            <p:ph type="sldNum" sz="quarter" idx="12"/>
          </p:nvPr>
        </p:nvSpPr>
        <p:spPr/>
        <p:txBody>
          <a:bodyPr/>
          <a:lstStyle/>
          <a:p>
            <a:fld id="{132FADFE-3B8F-471C-ABF0-DBC7717ECBBC}" type="slidenum">
              <a:rPr lang="es-ES" smtClean="0"/>
              <a:pPr/>
              <a:t>‹Nº›</a:t>
            </a:fld>
            <a:endParaRPr lang="es-E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pPr/>
              <a:t>31/01/2011</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pPr/>
              <a:t>‹Nº›</a:t>
            </a:fld>
            <a:endParaRPr lang="es-E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pPr/>
              <a:t>31/01/2011</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pPr/>
              <a:t>‹Nº›</a:t>
            </a:fld>
            <a:endParaRPr lang="es-E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0070C0">
            <a:alpha val="1000"/>
          </a:srgbClr>
        </a:solidFill>
        <a:effectLst/>
      </p:bgPr>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847CFC-816F-41D0-AAC0-9BF4FEBC753E}" type="datetimeFigureOut">
              <a:rPr lang="es-ES" smtClean="0"/>
              <a:pPr/>
              <a:t>31/01/2011</a:t>
            </a:fld>
            <a:endParaRPr lang="es-ES" dirty="0"/>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dirty="0"/>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32FADFE-3B8F-471C-ABF0-DBC7717ECBBC}" type="slidenum">
              <a:rPr lang="es-ES" smtClean="0"/>
              <a:pPr/>
              <a:t>‹Nº›</a:t>
            </a:fld>
            <a:endParaRPr lang="es-ES" dirty="0"/>
          </a:p>
        </p:txBody>
      </p:sp>
    </p:spTree>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slideLayout" Target="../slideLayouts/slideLayout1.xml"/><Relationship Id="rId1" Type="http://schemas.openxmlformats.org/officeDocument/2006/relationships/vmlDrawing" Target="../drawings/vmlDrawing1.vml"/><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hyperlink" Target="http://images.google.com/imgres?imgurl=http://3.bp.blogspot.com/_qsqCRHzlKfA/R50i0zfMdsI/AAAAAAAAAHM/tUEa8zHxHu0/s320/DibujoDacia2.JPG&amp;imgrefurl=http://romavictrix.blogspot.com/2008_01_01_archive.html&amp;usg=__XVX0LLpXchRU81LAkVnbRxDD8Ew=&amp;h=225&amp;w=320&amp;sz=28&amp;hl=es&amp;start=14&amp;itbs=1&amp;tbnid=GUoSsbZZhlE68M:&amp;tbnh=83&amp;tbnw=118&amp;prev=/images?q=yugo+romano&amp;hl=es&amp;sa=N&amp;gl=us&amp;ndsp=20&amp;tbs=isch:1" TargetMode="External"/><Relationship Id="rId1" Type="http://schemas.openxmlformats.org/officeDocument/2006/relationships/slideLayout" Target="../slideLayouts/slideLayout4.xml"/><Relationship Id="rId5" Type="http://schemas.openxmlformats.org/officeDocument/2006/relationships/image" Target="../media/image6.jpeg"/><Relationship Id="rId4" Type="http://schemas.openxmlformats.org/officeDocument/2006/relationships/hyperlink" Target="http://images.google.com/imgres?imgurl=http://4.bp.blogspot.com/_NClsdnQ01vs/SvpJsAentbI/AAAAAAAAAFQ/S7Qv-aEOfbo/s320/yugo.bmp&amp;imgrefurl=http://lomejorestaencristo.blogspot.com/2009/11/la-uncion-que-pudre-el-yugo-lectura.html&amp;usg=__hV0j9lk5hUo7x_DN2sLJDrPYYuY=&amp;h=280&amp;w=279&amp;sz=9&amp;hl=es&amp;start=15&amp;itbs=1&amp;tbnid=cbpWC9O7VWegbM:&amp;tbnh=114&amp;tbnw=114&amp;prev=/images?q=yugo+del+pecado&amp;hl=es&amp;gl=us&amp;tbs=isch:1" TargetMode="External"/></Relationships>
</file>

<file path=ppt/slides/_rels/slide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3" Type="http://schemas.openxmlformats.org/officeDocument/2006/relationships/hyperlink" Target="http://images.google.com/imgres?imgurl=http://f.imagehost.org/0825/17-04-09_Viernes_2.jpg&amp;imgrefurl=http://foros.elpais.com/lofiversion/index.php/t20098-150.html&amp;usg=__jtfglYZ4dN13OzVMDM8FHLBBkmE=&amp;h=353&amp;w=400&amp;sz=40&amp;hl=es&amp;start=33&amp;itbs=1&amp;tbnid=stpKklCUUyf6-M:&amp;tbnh=109&amp;tbnw=124&amp;prev=/images?q=Jes%C3%B9s+vino+a+buscar+lo+que+se+hab%C3%ACa+perdido&amp;ndsp=20&amp;hl=es&amp;sa=N&amp;gl=us&amp;start=20" TargetMode="External"/><Relationship Id="rId2" Type="http://schemas.openxmlformats.org/officeDocument/2006/relationships/image" Target="../media/image15.jpeg"/><Relationship Id="rId1" Type="http://schemas.openxmlformats.org/officeDocument/2006/relationships/slideLayout" Target="../slideLayouts/slideLayout4.xml"/><Relationship Id="rId4" Type="http://schemas.openxmlformats.org/officeDocument/2006/relationships/image" Target="../media/image16.jpeg"/></Relationships>
</file>

<file path=ppt/slides/_rels/slide12.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hyperlink" Target="http://images.google.com.co/imgres?imgurl=http://www.mscperu.org/grafic/biblia/pint/Genesis/picGen/JacobYLaEscalera.jpg&amp;imgrefurl=http://www.mscperu.org/grafic/biblia/pint/Genesis/JacobYLaEscalera.htm&amp;usg=__LWLJPEiVi7EbS0k0Qh3tRaiQmdc=&amp;h=301&amp;w=255&amp;sz=97&amp;hl=es&amp;start=3&amp;um=1&amp;tbnid=dbNAiG_ortj1CM:&amp;tbnh=116&amp;tbnw=98&amp;prev=/images?q=LA+ESCALERA+DE+JACOB&amp;hl=es&amp;sa=N&amp;um=1" TargetMode="External"/><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19.jpeg"/><Relationship Id="rId1" Type="http://schemas.openxmlformats.org/officeDocument/2006/relationships/slideLayout" Target="../slideLayouts/slideLayout4.xml"/><Relationship Id="rId5" Type="http://schemas.openxmlformats.org/officeDocument/2006/relationships/image" Target="../media/image21.jpeg"/><Relationship Id="rId4" Type="http://schemas.openxmlformats.org/officeDocument/2006/relationships/hyperlink" Target="http://images.google.com/imgres?imgurl=http://www.carlosmesa.com/wp-content/uploads/2009/05/la-escalera-de-jacob.jpg&amp;imgrefurl=http://www.carlosmesa.com/un-extrano-llamado-yahve/&amp;usg=__e-IMMHZt9OZEO7FqTWBebfp01qY=&amp;h=450&amp;w=343&amp;sz=14&amp;hl=es&amp;start=2&amp;itbs=1&amp;tbnid=7aucwW3BnrKDGM:&amp;tbnh=127&amp;tbnw=97&amp;prev=/images?q=la+escalera+de+jacob&amp;hl=es&amp;gl=co" TargetMode="External"/></Relationships>
</file>

<file path=ppt/slides/_rels/slide15.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23.jpeg"/><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hyperlink" Target="http://images.google.com/imgres?imgurl=http://www.elatalaya.com/Fondos/fondos/Id%20por%20todo%20el%20mundo.bmp&amp;imgrefurl=http://www.elatalaya.com/Fondos/fondos.htm&amp;usg=__aZzYAjeufguG6PNWpwYc09jP0zA=&amp;h=600&amp;w=800&amp;sz=1407&amp;hl=es&amp;start=2&amp;itbs=1&amp;tbnid=Dssr6sp-TnKgLM:&amp;tbnh=107&amp;tbnw=143&amp;prev=/images?q=id+por+todo+el+mundo&amp;hl=es&amp;gl=co" TargetMode="External"/><Relationship Id="rId2" Type="http://schemas.openxmlformats.org/officeDocument/2006/relationships/image" Target="../media/image26.jpeg"/><Relationship Id="rId1" Type="http://schemas.openxmlformats.org/officeDocument/2006/relationships/slideLayout" Target="../slideLayouts/slideLayout2.xml"/><Relationship Id="rId4" Type="http://schemas.openxmlformats.org/officeDocument/2006/relationships/image" Target="../media/image27.jpeg"/></Relationships>
</file>

<file path=ppt/slides/_rels/slide19.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28.jpeg"/><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4.xml"/></Relationships>
</file>

<file path=ppt/slides/_rels/slide22.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image" Target="../media/image31.jpeg"/><Relationship Id="rId1" Type="http://schemas.openxmlformats.org/officeDocument/2006/relationships/slideLayout" Target="../slideLayouts/slideLayout4.xml"/><Relationship Id="rId4" Type="http://schemas.openxmlformats.org/officeDocument/2006/relationships/image" Target="../media/image33.jpeg"/></Relationships>
</file>

<file path=ppt/slides/_rels/slide23.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hyperlink" Target="http://images.google.com/imgres?imgurl=http://www.dkimages.com/discover/previews/760/433891.JPG&amp;imgrefurl=http://maranata.nireblog.com/cat/apocalipsis-profecias&amp;usg=__cnUhMxdjOND11PV9_P-CWnbk7yk=&amp;h=425&amp;w=390&amp;sz=24&amp;hl=es&amp;start=7&amp;itbs=1&amp;tbnid=qw1EHv3k-bzqSM:&amp;tbnh=126&amp;tbnw=116&amp;prev=/images?q=el+%C3%A0ngel+a+su+siervo+juan&amp;hl=es&amp;gl=co" TargetMode="External"/><Relationship Id="rId1" Type="http://schemas.openxmlformats.org/officeDocument/2006/relationships/slideLayout" Target="../slideLayouts/slideLayout4.xml"/></Relationships>
</file>

<file path=ppt/slides/_rels/slide24.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hyperlink" Target="http://images.google.com/imgres?imgurl=http://www.estudiocajiga.com/apoc7/images/Las%20Siete%20Iglesias.jpg&amp;imgrefurl=http://www.estudiocajiga.com/apoc7/Las%20Siete%20Iglesias.htm&amp;usg=__SmxfeVgtz8c2mVGjIJcyU9Th_B4=&amp;h=252&amp;w=260&amp;sz=36&amp;hl=es&amp;start=1&amp;sig2=PyPxS742E3VvEgB9ekS4Aw&amp;um=1&amp;tbnid=P49yksS0ajTinM:&amp;tbnh=109&amp;tbnw=112&amp;prev=/images?q=las+siete+iglesias&amp;hl=es&amp;lr=&amp;sa=N&amp;um=1&amp;ei=7Yk8S5q9FdKGlgf3i6yXBw" TargetMode="External"/><Relationship Id="rId1" Type="http://schemas.openxmlformats.org/officeDocument/2006/relationships/slideLayout" Target="../slideLayouts/slideLayout4.xml"/></Relationships>
</file>

<file path=ppt/slides/_rels/slide25.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hyperlink" Target="http://images.google.com/imgres?imgurl=http://apologista.files.wordpress.com/2009/08/philip.jpg&amp;imgrefurl=http://apologista.wordpress.com/2009/08/20/el-gran-gozo-que-produce-el-evangelio-verdadero-de-jesucristo/&amp;usg=__Y0OxaDOfDlWJAWP36MpT26zcxtU=&amp;h=163&amp;w=226&amp;sz=12&amp;hl=es&amp;start=12&amp;itbs=1&amp;tbnid=TMmB5h88MU3iXM:&amp;tbnh=78&amp;tbnw=108&amp;prev=/images?q=iban+por+todas+partes+anunciando+la+Palabra&amp;hl=es&amp;gl=co" TargetMode="Externa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image" Target="../media/image38.jpeg"/><Relationship Id="rId1" Type="http://schemas.openxmlformats.org/officeDocument/2006/relationships/slideLayout" Target="../slideLayouts/slideLayout4.xml"/></Relationships>
</file>

<file path=ppt/slides/_rels/slide30.xml.rels><?xml version="1.0" encoding="UTF-8" standalone="yes"?>
<Relationships xmlns="http://schemas.openxmlformats.org/package/2006/relationships"><Relationship Id="rId3" Type="http://schemas.openxmlformats.org/officeDocument/2006/relationships/hyperlink" Target="http://images.google.com/imgres?imgurl=http://dolphin.blogia.com/upload/20051115152100-miradas-hacia-uno-mismo.jpg&amp;imgrefurl=http://dolphin.blogia.com/temas/filosofia.php&amp;usg=__IqVRymE5XdVAbKVg4totsLcok30=&amp;h=465&amp;w=361&amp;sz=18&amp;hl=es&amp;start=39&amp;itbs=1&amp;tbnid=exeylTv8aseZuM:&amp;tbnh=128&amp;tbnw=99&amp;prev=/images?q=dichosos+los+que+oyen&amp;ndsp=18&amp;hl=es&amp;sa=N&amp;gl=co&amp;start=36" TargetMode="External"/><Relationship Id="rId2" Type="http://schemas.openxmlformats.org/officeDocument/2006/relationships/image" Target="../media/image40.jpeg"/><Relationship Id="rId1" Type="http://schemas.openxmlformats.org/officeDocument/2006/relationships/slideLayout" Target="../slideLayouts/slideLayout4.xml"/><Relationship Id="rId6" Type="http://schemas.openxmlformats.org/officeDocument/2006/relationships/image" Target="../media/image43.jpeg"/><Relationship Id="rId5" Type="http://schemas.openxmlformats.org/officeDocument/2006/relationships/image" Target="../media/image42.jpeg"/><Relationship Id="rId4" Type="http://schemas.openxmlformats.org/officeDocument/2006/relationships/image" Target="../media/image41.jpeg"/></Relationships>
</file>

<file path=ppt/slides/_rels/slide31.xml.rels><?xml version="1.0" encoding="UTF-8" standalone="yes"?>
<Relationships xmlns="http://schemas.openxmlformats.org/package/2006/relationships"><Relationship Id="rId3" Type="http://schemas.openxmlformats.org/officeDocument/2006/relationships/image" Target="../media/image45.jpeg"/><Relationship Id="rId2" Type="http://schemas.openxmlformats.org/officeDocument/2006/relationships/image" Target="../media/image44.jpeg"/><Relationship Id="rId1" Type="http://schemas.openxmlformats.org/officeDocument/2006/relationships/slideLayout" Target="../slideLayouts/slideLayout4.xml"/></Relationships>
</file>

<file path=ppt/slides/_rels/slide32.xml.rels><?xml version="1.0" encoding="UTF-8" standalone="yes"?>
<Relationships xmlns="http://schemas.openxmlformats.org/package/2006/relationships"><Relationship Id="rId3" Type="http://schemas.openxmlformats.org/officeDocument/2006/relationships/image" Target="../media/image47.jpeg"/><Relationship Id="rId2" Type="http://schemas.openxmlformats.org/officeDocument/2006/relationships/image" Target="../media/image46.jpeg"/><Relationship Id="rId1" Type="http://schemas.openxmlformats.org/officeDocument/2006/relationships/slideLayout" Target="../slideLayouts/slideLayout4.xml"/><Relationship Id="rId4" Type="http://schemas.openxmlformats.org/officeDocument/2006/relationships/image" Target="../media/image42.jpeg"/></Relationships>
</file>

<file path=ppt/slides/_rels/slide33.xml.rels><?xml version="1.0" encoding="UTF-8" standalone="yes"?>
<Relationships xmlns="http://schemas.openxmlformats.org/package/2006/relationships"><Relationship Id="rId3" Type="http://schemas.openxmlformats.org/officeDocument/2006/relationships/image" Target="../media/image49.jpeg"/><Relationship Id="rId2" Type="http://schemas.openxmlformats.org/officeDocument/2006/relationships/image" Target="../media/image48.jpeg"/><Relationship Id="rId1" Type="http://schemas.openxmlformats.org/officeDocument/2006/relationships/slideLayout" Target="../slideLayouts/slideLayout4.xml"/></Relationships>
</file>

<file path=ppt/slides/_rels/slide34.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4.xml"/></Relationships>
</file>

<file path=ppt/slides/_rels/slide35.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4.xml"/></Relationships>
</file>

<file path=ppt/slides/_rels/slide36.xml.rels><?xml version="1.0" encoding="UTF-8" standalone="yes"?>
<Relationships xmlns="http://schemas.openxmlformats.org/package/2006/relationships"><Relationship Id="rId3" Type="http://schemas.openxmlformats.org/officeDocument/2006/relationships/image" Target="../media/image53.jpeg"/><Relationship Id="rId2" Type="http://schemas.openxmlformats.org/officeDocument/2006/relationships/image" Target="../media/image52.jpeg"/><Relationship Id="rId1" Type="http://schemas.openxmlformats.org/officeDocument/2006/relationships/slideLayout" Target="../slideLayouts/slideLayout2.xml"/><Relationship Id="rId4" Type="http://schemas.openxmlformats.org/officeDocument/2006/relationships/image" Target="../media/image14.jpeg"/></Relationships>
</file>

<file path=ppt/slides/_rels/slide37.xml.rels><?xml version="1.0" encoding="UTF-8" standalone="yes"?>
<Relationships xmlns="http://schemas.openxmlformats.org/package/2006/relationships"><Relationship Id="rId3" Type="http://schemas.openxmlformats.org/officeDocument/2006/relationships/image" Target="../media/image54.jpeg"/><Relationship Id="rId2" Type="http://schemas.openxmlformats.org/officeDocument/2006/relationships/hyperlink" Target="http://images.google.com/imgres?imgurl=http://3.bp.blogspot.com/_kTIjHpKnGfQ/Sdzt6r9e9UI/AAAAAAAAGLM/_MlZ3G8wxoM/s320/nk_rotw_fire1.jpg&amp;imgrefurl=http://my-cryptorchid.blogspot.com/&amp;usg=__okSORoTm7wKyzcsrBsqoaSjbzps=&amp;h=240&amp;w=320&amp;sz=11&amp;hl=es&amp;start=110&amp;itbs=1&amp;tbnid=FFPMtw3E7YM5oM:&amp;tbnh=89&amp;tbnw=118&amp;prev=/images?q=el+mundo+ser%C3%A0+consumido+por+el+fuego&amp;ndsp=18&amp;hl=es&amp;sa=N&amp;gl=co&amp;start=108" TargetMode="External"/><Relationship Id="rId1" Type="http://schemas.openxmlformats.org/officeDocument/2006/relationships/slideLayout" Target="../slideLayouts/slideLayout4.xml"/><Relationship Id="rId6" Type="http://schemas.openxmlformats.org/officeDocument/2006/relationships/image" Target="../media/image56.jpeg"/><Relationship Id="rId5" Type="http://schemas.openxmlformats.org/officeDocument/2006/relationships/hyperlink" Target="http://images.google.com/imgres?imgurl=http://www.spiritlessons.com/Documents/Jesus_Pictures/Jesus_115.jpg&amp;imgrefurl=http://sanosenlafe.blogspot.com/2009/05/la-primera-resurreccion-y-el-milenio.html&amp;usg=__EdQrfas3WdrZuyvxBLfz_jdsWsk=&amp;h=1144&amp;w=800&amp;sz=971&amp;hl=es&amp;start=1&amp;itbs=1&amp;tbnid=npV-otfR0bPnVM:&amp;tbnh=150&amp;tbnw=105&amp;prev=/images?q=la+tierra+nueva&amp;hl=es&amp;gl=co" TargetMode="External"/><Relationship Id="rId4" Type="http://schemas.openxmlformats.org/officeDocument/2006/relationships/image" Target="../media/image55.jpeg"/></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59.jpe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4 Rectángulo"/>
          <p:cNvSpPr/>
          <p:nvPr/>
        </p:nvSpPr>
        <p:spPr>
          <a:xfrm>
            <a:off x="357158" y="357166"/>
            <a:ext cx="8467767" cy="1569660"/>
          </a:xfrm>
          <a:prstGeom prst="rect">
            <a:avLst/>
          </a:prstGeom>
          <a:ln/>
        </p:spPr>
        <p:style>
          <a:lnRef idx="0">
            <a:schemeClr val="accent3"/>
          </a:lnRef>
          <a:fillRef idx="3">
            <a:schemeClr val="accent3"/>
          </a:fillRef>
          <a:effectRef idx="3">
            <a:schemeClr val="accent3"/>
          </a:effectRef>
          <a:fontRef idx="minor">
            <a:schemeClr val="lt1"/>
          </a:fontRef>
        </p:style>
        <p:txBody>
          <a:bodyPr wrap="square" lIns="91440" tIns="45720" rIns="91440" bIns="45720">
            <a:spAutoFit/>
          </a:bodyPr>
          <a:lstStyle/>
          <a:p>
            <a:pPr algn="ctr"/>
            <a:r>
              <a:rPr lang="es-ES" sz="4800" b="1" cap="none" spc="0" dirty="0" smtClean="0">
                <a:ln w="18000">
                  <a:solidFill>
                    <a:schemeClr val="accent2">
                      <a:satMod val="140000"/>
                    </a:schemeClr>
                  </a:solidFill>
                  <a:prstDash val="solid"/>
                  <a:miter lim="800000"/>
                </a:ln>
                <a:solidFill>
                  <a:sysClr val="windowText" lastClr="000000"/>
                </a:solidFill>
                <a:effectLst>
                  <a:outerShdw blurRad="25500" dist="23000" dir="7020000" algn="tl">
                    <a:srgbClr val="000000">
                      <a:alpha val="50000"/>
                    </a:srgbClr>
                  </a:outerShdw>
                </a:effectLst>
              </a:rPr>
              <a:t>Apocalipsis: una carta de amor y esperanza</a:t>
            </a:r>
          </a:p>
        </p:txBody>
      </p:sp>
      <p:pic>
        <p:nvPicPr>
          <p:cNvPr id="5122" name="Picture 2" descr="C:\Users\HUMBERTO\Pictures\Bíblicas\28a23c9e4a6e8494[1].jpg"/>
          <p:cNvPicPr>
            <a:picLocks noChangeAspect="1" noChangeArrowheads="1"/>
          </p:cNvPicPr>
          <p:nvPr/>
        </p:nvPicPr>
        <p:blipFill>
          <a:blip r:embed="rId3" cstate="print"/>
          <a:srcRect/>
          <a:stretch>
            <a:fillRect/>
          </a:stretch>
        </p:blipFill>
        <p:spPr bwMode="auto">
          <a:xfrm>
            <a:off x="2285984" y="2857496"/>
            <a:ext cx="4500594" cy="3643338"/>
          </a:xfrm>
          <a:prstGeom prst="rect">
            <a:avLst/>
          </a:prstGeom>
          <a:noFill/>
        </p:spPr>
      </p:pic>
      <p:pic>
        <p:nvPicPr>
          <p:cNvPr id="1026" name="Picture 2" descr="C:\Users\HUMBERTO\Pictures\Paisajes\dos-rosas[1].jpg"/>
          <p:cNvPicPr>
            <a:picLocks noChangeAspect="1" noChangeArrowheads="1"/>
          </p:cNvPicPr>
          <p:nvPr/>
        </p:nvPicPr>
        <p:blipFill>
          <a:blip r:embed="rId4" cstate="print"/>
          <a:srcRect/>
          <a:stretch>
            <a:fillRect/>
          </a:stretch>
        </p:blipFill>
        <p:spPr bwMode="auto">
          <a:xfrm rot="20041288">
            <a:off x="7639296" y="3994528"/>
            <a:ext cx="797024" cy="2095488"/>
          </a:xfrm>
          <a:prstGeom prst="rect">
            <a:avLst/>
          </a:prstGeom>
          <a:noFill/>
        </p:spPr>
      </p:pic>
      <p:pic>
        <p:nvPicPr>
          <p:cNvPr id="1027" name="Picture 3" descr="C:\Users\HUMBERTO\Pictures\Paisajes\dos-rosas[1].jpg"/>
          <p:cNvPicPr>
            <a:picLocks noChangeAspect="1" noChangeArrowheads="1"/>
          </p:cNvPicPr>
          <p:nvPr/>
        </p:nvPicPr>
        <p:blipFill>
          <a:blip r:embed="rId4" cstate="print"/>
          <a:srcRect/>
          <a:stretch>
            <a:fillRect/>
          </a:stretch>
        </p:blipFill>
        <p:spPr bwMode="auto">
          <a:xfrm rot="1412719">
            <a:off x="636072" y="3961876"/>
            <a:ext cx="735770" cy="2286016"/>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9" presetClass="entr" presetSubtype="0" decel="10000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 calcmode="lin" valueType="num">
                                      <p:cBhvr>
                                        <p:cTn id="9" dur="500" fill="hold"/>
                                        <p:tgtEl>
                                          <p:spTgt spid="5"/>
                                        </p:tgtEl>
                                        <p:attrNameLst>
                                          <p:attrName>style.rotation</p:attrName>
                                        </p:attrNameLst>
                                      </p:cBhvr>
                                      <p:tavLst>
                                        <p:tav tm="0">
                                          <p:val>
                                            <p:fltVal val="360"/>
                                          </p:val>
                                        </p:tav>
                                        <p:tav tm="100000">
                                          <p:val>
                                            <p:fltVal val="0"/>
                                          </p:val>
                                        </p:tav>
                                      </p:tavLst>
                                    </p:anim>
                                    <p:animEffect transition="in" filter="fade">
                                      <p:cBhvr>
                                        <p:cTn id="10" dur="500"/>
                                        <p:tgtEl>
                                          <p:spTgt spid="5"/>
                                        </p:tgtEl>
                                      </p:cBhvr>
                                    </p:animEffect>
                                  </p:childTnLst>
                                </p:cTn>
                              </p:par>
                            </p:childTnLst>
                          </p:cTn>
                        </p:par>
                      </p:childTnLst>
                    </p:cTn>
                  </p:par>
                  <p:par>
                    <p:cTn id="11" fill="hold">
                      <p:stCondLst>
                        <p:cond delay="indefinite"/>
                      </p:stCondLst>
                      <p:childTnLst>
                        <p:par>
                          <p:cTn id="12" fill="hold">
                            <p:stCondLst>
                              <p:cond delay="0"/>
                            </p:stCondLst>
                            <p:childTnLst>
                              <p:par>
                                <p:cTn id="13" presetID="24" presetClass="entr" presetSubtype="0" fill="hold" nodeType="clickEffect">
                                  <p:stCondLst>
                                    <p:cond delay="0"/>
                                  </p:stCondLst>
                                  <p:childTnLst>
                                    <p:set>
                                      <p:cBhvr>
                                        <p:cTn id="14" dur="1" fill="hold">
                                          <p:stCondLst>
                                            <p:cond delay="0"/>
                                          </p:stCondLst>
                                        </p:cTn>
                                        <p:tgtEl>
                                          <p:spTgt spid="1027"/>
                                        </p:tgtEl>
                                        <p:attrNameLst>
                                          <p:attrName>style.visibility</p:attrName>
                                        </p:attrNameLst>
                                      </p:cBhvr>
                                      <p:to>
                                        <p:strVal val="visible"/>
                                      </p:to>
                                    </p:set>
                                    <p:anim to="" calcmode="lin" valueType="num">
                                      <p:cBhvr>
                                        <p:cTn id="15" dur="1" fill="hold"/>
                                        <p:tgtEl>
                                          <p:spTgt spid="1027"/>
                                        </p:tgtEl>
                                        <p:attrNameLst>
                                          <p:attrName/>
                                        </p:attrNameLst>
                                      </p:cBhvr>
                                    </p:anim>
                                  </p:childTnLst>
                                </p:cTn>
                              </p:par>
                            </p:childTnLst>
                          </p:cTn>
                        </p:par>
                      </p:childTnLst>
                    </p:cTn>
                  </p:par>
                  <p:par>
                    <p:cTn id="16" fill="hold">
                      <p:stCondLst>
                        <p:cond delay="indefinite"/>
                      </p:stCondLst>
                      <p:childTnLst>
                        <p:par>
                          <p:cTn id="17" fill="hold">
                            <p:stCondLst>
                              <p:cond delay="0"/>
                            </p:stCondLst>
                            <p:childTnLst>
                              <p:par>
                                <p:cTn id="18" presetID="24" presetClass="entr" presetSubtype="0" fill="hold" nodeType="clickEffect">
                                  <p:stCondLst>
                                    <p:cond delay="0"/>
                                  </p:stCondLst>
                                  <p:childTnLst>
                                    <p:set>
                                      <p:cBhvr>
                                        <p:cTn id="19" dur="1" fill="hold">
                                          <p:stCondLst>
                                            <p:cond delay="0"/>
                                          </p:stCondLst>
                                        </p:cTn>
                                        <p:tgtEl>
                                          <p:spTgt spid="1026"/>
                                        </p:tgtEl>
                                        <p:attrNameLst>
                                          <p:attrName>style.visibility</p:attrName>
                                        </p:attrNameLst>
                                      </p:cBhvr>
                                      <p:to>
                                        <p:strVal val="visible"/>
                                      </p:to>
                                    </p:set>
                                    <p:anim to="" calcmode="lin" valueType="num">
                                      <p:cBhvr>
                                        <p:cTn id="20" dur="1" fill="hold"/>
                                        <p:tgtEl>
                                          <p:spTgt spid="1026"/>
                                        </p:tgtEl>
                                        <p:attrNameLst>
                                          <p:attrName/>
                                        </p:attrNameLst>
                                      </p:cBhvr>
                                    </p:anim>
                                  </p:childTnLst>
                                </p:cTn>
                              </p:par>
                            </p:childTnLst>
                          </p:cTn>
                        </p:par>
                      </p:childTnLst>
                    </p:cTn>
                  </p:par>
                  <p:par>
                    <p:cTn id="21" fill="hold">
                      <p:stCondLst>
                        <p:cond delay="indefinite"/>
                      </p:stCondLst>
                      <p:childTnLst>
                        <p:par>
                          <p:cTn id="22" fill="hold">
                            <p:stCondLst>
                              <p:cond delay="0"/>
                            </p:stCondLst>
                            <p:childTnLst>
                              <p:par>
                                <p:cTn id="23" presetID="24" presetClass="entr" presetSubtype="0" fill="hold" nodeType="clickEffect">
                                  <p:stCondLst>
                                    <p:cond delay="0"/>
                                  </p:stCondLst>
                                  <p:childTnLst>
                                    <p:set>
                                      <p:cBhvr>
                                        <p:cTn id="24" dur="1" fill="hold">
                                          <p:stCondLst>
                                            <p:cond delay="0"/>
                                          </p:stCondLst>
                                        </p:cTn>
                                        <p:tgtEl>
                                          <p:spTgt spid="5122"/>
                                        </p:tgtEl>
                                        <p:attrNameLst>
                                          <p:attrName>style.visibility</p:attrName>
                                        </p:attrNameLst>
                                      </p:cBhvr>
                                      <p:to>
                                        <p:strVal val="visible"/>
                                      </p:to>
                                    </p:set>
                                    <p:anim to="" calcmode="lin" valueType="num">
                                      <p:cBhvr>
                                        <p:cTn id="25" dur="1" fill="hold"/>
                                        <p:tgtEl>
                                          <p:spTgt spid="5122"/>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428604"/>
            <a:ext cx="4457704" cy="5214973"/>
          </a:xfrm>
          <a:solidFill>
            <a:srgbClr val="0070C0"/>
          </a:solidFill>
          <a:ln>
            <a:solidFill>
              <a:srgbClr val="FFFF00"/>
            </a:solidFill>
          </a:ln>
        </p:spPr>
        <p:txBody>
          <a:bodyPr>
            <a:noAutofit/>
          </a:bodyPr>
          <a:lstStyle/>
          <a:p>
            <a:r>
              <a:rPr lang="es-ES" sz="5400" baseline="30000" dirty="0" smtClean="0"/>
              <a:t>La</a:t>
            </a:r>
            <a:r>
              <a:rPr lang="es-ES" sz="5400" dirty="0" smtClean="0"/>
              <a:t> </a:t>
            </a:r>
            <a:r>
              <a:rPr lang="es-ES" sz="3200" dirty="0" smtClean="0"/>
              <a:t>revelación de Jesucristo, que Dios le dio, para manifestar a sus siervos las cosas que deben suceder pronto; y la declaró enviándola por medio de su ángel a su siervo Juan.</a:t>
            </a:r>
            <a:br>
              <a:rPr lang="es-ES" sz="3200" dirty="0" smtClean="0"/>
            </a:br>
            <a:r>
              <a:rPr lang="es-ES" sz="3200" dirty="0" smtClean="0"/>
              <a:t>                                                  </a:t>
            </a:r>
            <a:r>
              <a:rPr lang="es-ES" sz="3200" b="1" i="1" dirty="0" smtClean="0">
                <a:solidFill>
                  <a:srgbClr val="FF0000"/>
                </a:solidFill>
              </a:rPr>
              <a:t>APOCALIPSIS 1:1</a:t>
            </a:r>
            <a:endParaRPr lang="es-ES" sz="3200" b="1" i="1" dirty="0">
              <a:solidFill>
                <a:srgbClr val="FF0000"/>
              </a:solidFill>
            </a:endParaRPr>
          </a:p>
        </p:txBody>
      </p:sp>
      <p:pic>
        <p:nvPicPr>
          <p:cNvPr id="2050" name="Picture 2" descr="C:\Users\HUMBERTO\Pictures\Angeles\ANGEL_BI.JPG"/>
          <p:cNvPicPr>
            <a:picLocks noChangeAspect="1" noChangeArrowheads="1"/>
          </p:cNvPicPr>
          <p:nvPr/>
        </p:nvPicPr>
        <p:blipFill>
          <a:blip r:embed="rId2" cstate="print"/>
          <a:srcRect/>
          <a:stretch>
            <a:fillRect/>
          </a:stretch>
        </p:blipFill>
        <p:spPr bwMode="auto">
          <a:xfrm>
            <a:off x="5715008" y="571480"/>
            <a:ext cx="2857520" cy="4286280"/>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to="" calcmode="lin" valueType="num">
                                      <p:cBhvr>
                                        <p:cTn id="7" dur="1" fill="hold"/>
                                        <p:tgtEl>
                                          <p:spTgt spid="2"/>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nodeType="clickEffect">
                                  <p:stCondLst>
                                    <p:cond delay="0"/>
                                  </p:stCondLst>
                                  <p:childTnLst>
                                    <p:set>
                                      <p:cBhvr>
                                        <p:cTn id="11" dur="1" fill="hold">
                                          <p:stCondLst>
                                            <p:cond delay="0"/>
                                          </p:stCondLst>
                                        </p:cTn>
                                        <p:tgtEl>
                                          <p:spTgt spid="2050"/>
                                        </p:tgtEl>
                                        <p:attrNameLst>
                                          <p:attrName>style.visibility</p:attrName>
                                        </p:attrNameLst>
                                      </p:cBhvr>
                                      <p:to>
                                        <p:strVal val="visible"/>
                                      </p:to>
                                    </p:set>
                                    <p:anim to="" calcmode="lin" valueType="num">
                                      <p:cBhvr>
                                        <p:cTn id="12" dur="1" fill="hold"/>
                                        <p:tgtEl>
                                          <p:spTgt spid="2050"/>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sz="half" idx="1"/>
          </p:nvPr>
        </p:nvSpPr>
        <p:spPr>
          <a:xfrm>
            <a:off x="500034" y="285728"/>
            <a:ext cx="4038600" cy="6000792"/>
          </a:xfrm>
          <a:solidFill>
            <a:schemeClr val="accent2"/>
          </a:solidFill>
        </p:spPr>
        <p:txBody>
          <a:bodyPr>
            <a:normAutofit fontScale="92500" lnSpcReduction="10000"/>
          </a:bodyPr>
          <a:lstStyle/>
          <a:p>
            <a:pPr algn="ctr">
              <a:buNone/>
            </a:pPr>
            <a:r>
              <a:rPr lang="es-ES" dirty="0" smtClean="0"/>
              <a:t>    Antes de su ascenso al cielo, los discípulos le preguntan a Jesús: “Señor, ¿</a:t>
            </a:r>
            <a:r>
              <a:rPr lang="es-ES" b="1" dirty="0" smtClean="0"/>
              <a:t>restituiràs el reino a Israel en este tiempo</a:t>
            </a:r>
            <a:r>
              <a:rPr lang="es-ES" dirty="0" smtClean="0"/>
              <a:t>? (Hechos 1:6)</a:t>
            </a:r>
          </a:p>
          <a:p>
            <a:pPr>
              <a:buNone/>
            </a:pPr>
            <a:endParaRPr lang="es-ES" dirty="0" smtClean="0"/>
          </a:p>
          <a:p>
            <a:pPr algn="ctr">
              <a:buNone/>
            </a:pPr>
            <a:r>
              <a:rPr lang="es-ES" dirty="0" smtClean="0"/>
              <a:t>    El contestó: “No os toca a vosotros saber los tiempos o las épocas que el Padre puso en su sola potestad”.  Con estas palabras Jesús les quiso decir: “</a:t>
            </a:r>
            <a:r>
              <a:rPr lang="es-ES" b="1" dirty="0" smtClean="0"/>
              <a:t>Mi Padre no me lo ha revelado todavía</a:t>
            </a:r>
            <a:r>
              <a:rPr lang="es-ES" dirty="0" smtClean="0"/>
              <a:t>”.</a:t>
            </a:r>
          </a:p>
          <a:p>
            <a:endParaRPr lang="es-ES" dirty="0" smtClean="0"/>
          </a:p>
          <a:p>
            <a:endParaRPr lang="es-ES" dirty="0" smtClean="0"/>
          </a:p>
        </p:txBody>
      </p:sp>
      <p:pic>
        <p:nvPicPr>
          <p:cNvPr id="1026" name="Picture 2" descr="C:\Users\HUMBERTO\Pictures\Bíblicas\180px-Transfiguration_Raphael[1].jpg"/>
          <p:cNvPicPr>
            <a:picLocks noChangeAspect="1" noChangeArrowheads="1"/>
          </p:cNvPicPr>
          <p:nvPr/>
        </p:nvPicPr>
        <p:blipFill>
          <a:blip r:embed="rId2" cstate="print"/>
          <a:srcRect/>
          <a:stretch>
            <a:fillRect/>
          </a:stretch>
        </p:blipFill>
        <p:spPr bwMode="auto">
          <a:xfrm>
            <a:off x="5214942" y="1142984"/>
            <a:ext cx="3214710" cy="4286280"/>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linds(horizont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1026"/>
                                        </p:tgtEl>
                                        <p:attrNameLst>
                                          <p:attrName>style.visibility</p:attrName>
                                        </p:attrNameLst>
                                      </p:cBhvr>
                                      <p:to>
                                        <p:strVal val="visible"/>
                                      </p:to>
                                    </p:set>
                                    <p:animEffect transition="in" filter="blinds(horizontal)">
                                      <p:cBhvr>
                                        <p:cTn id="12" dur="500"/>
                                        <p:tgtEl>
                                          <p:spTgt spid="1026"/>
                                        </p:tgtEl>
                                      </p:cBhvr>
                                    </p:animEffect>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 to="" calcmode="lin" valueType="num">
                                      <p:cBhvr>
                                        <p:cTn id="17" dur="1" fill="hold"/>
                                        <p:tgtEl>
                                          <p:spTgt spid="3">
                                            <p:txEl>
                                              <p:pRg st="2" end="2"/>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solidFill>
            <a:srgbClr val="FFFF00"/>
          </a:solidFill>
        </p:spPr>
        <p:txBody>
          <a:bodyPr>
            <a:normAutofit fontScale="90000"/>
          </a:bodyPr>
          <a:lstStyle/>
          <a:p>
            <a:r>
              <a:rPr lang="es-ES" b="1" i="1" dirty="0" smtClean="0"/>
              <a:t>¿Cual era la mayor prioridad para los discípulos?</a:t>
            </a:r>
            <a:endParaRPr lang="es-ES" b="1" i="1" dirty="0"/>
          </a:p>
        </p:txBody>
      </p:sp>
      <p:sp>
        <p:nvSpPr>
          <p:cNvPr id="3" name="2 Marcador de contenido"/>
          <p:cNvSpPr>
            <a:spLocks noGrp="1"/>
          </p:cNvSpPr>
          <p:nvPr>
            <p:ph sz="half" idx="1"/>
          </p:nvPr>
        </p:nvSpPr>
        <p:spPr>
          <a:solidFill>
            <a:srgbClr val="00B0F0"/>
          </a:solidFill>
        </p:spPr>
        <p:txBody>
          <a:bodyPr>
            <a:normAutofit fontScale="92500"/>
          </a:bodyPr>
          <a:lstStyle/>
          <a:p>
            <a:r>
              <a:rPr lang="es-ES" dirty="0" smtClean="0"/>
              <a:t>Según ellos, la mayor prioridad era quitarse el yugo romano de encima.</a:t>
            </a:r>
          </a:p>
          <a:p>
            <a:endParaRPr lang="es-ES" dirty="0" smtClean="0"/>
          </a:p>
          <a:p>
            <a:pPr algn="ctr"/>
            <a:r>
              <a:rPr lang="es-ES" sz="3000" b="1" dirty="0" smtClean="0">
                <a:solidFill>
                  <a:srgbClr val="C00000"/>
                </a:solidFill>
              </a:rPr>
              <a:t>Según Dios ¿qué era lo más importante? </a:t>
            </a:r>
          </a:p>
          <a:p>
            <a:endParaRPr lang="es-ES" dirty="0" smtClean="0"/>
          </a:p>
          <a:p>
            <a:pPr algn="ctr"/>
            <a:r>
              <a:rPr lang="es-ES" dirty="0" smtClean="0"/>
              <a:t>Para usted ¿qué es lo más importante? (Léase Mat:6:33).  </a:t>
            </a:r>
            <a:endParaRPr lang="es-ES" dirty="0"/>
          </a:p>
        </p:txBody>
      </p:sp>
      <p:sp>
        <p:nvSpPr>
          <p:cNvPr id="4" name="3 Marcador de contenido"/>
          <p:cNvSpPr>
            <a:spLocks noGrp="1"/>
          </p:cNvSpPr>
          <p:nvPr>
            <p:ph sz="half" idx="2"/>
          </p:nvPr>
        </p:nvSpPr>
        <p:spPr/>
        <p:txBody>
          <a:bodyPr>
            <a:normAutofit fontScale="92500"/>
          </a:bodyPr>
          <a:lstStyle/>
          <a:p>
            <a:r>
              <a:rPr lang="es-ES" sz="2200" b="1" dirty="0" smtClean="0">
                <a:solidFill>
                  <a:srgbClr val="C00000"/>
                </a:solidFill>
              </a:rPr>
              <a:t>Quitarse la esclavos de Roma</a:t>
            </a:r>
          </a:p>
          <a:p>
            <a:endParaRPr lang="es-ES" dirty="0" smtClean="0"/>
          </a:p>
          <a:p>
            <a:endParaRPr lang="es-ES" dirty="0" smtClean="0"/>
          </a:p>
          <a:p>
            <a:endParaRPr lang="es-ES" dirty="0" smtClean="0"/>
          </a:p>
          <a:p>
            <a:pPr>
              <a:buNone/>
            </a:pPr>
            <a:r>
              <a:rPr lang="es-ES" dirty="0" smtClean="0"/>
              <a:t>   </a:t>
            </a:r>
          </a:p>
          <a:p>
            <a:pPr algn="ctr">
              <a:buNone/>
            </a:pPr>
            <a:r>
              <a:rPr lang="es-ES" dirty="0" smtClean="0"/>
              <a:t>   </a:t>
            </a:r>
            <a:r>
              <a:rPr lang="es-ES" sz="2200" b="1" dirty="0" smtClean="0">
                <a:solidFill>
                  <a:srgbClr val="C00000"/>
                </a:solidFill>
              </a:rPr>
              <a:t>Quitarnos la esclavitud del pecado.</a:t>
            </a:r>
            <a:endParaRPr lang="es-ES" sz="2200" b="1" dirty="0">
              <a:solidFill>
                <a:srgbClr val="C00000"/>
              </a:solidFill>
            </a:endParaRPr>
          </a:p>
        </p:txBody>
      </p:sp>
      <p:pic>
        <p:nvPicPr>
          <p:cNvPr id="16386" name="Picture 2" descr="http://t2.gstatic.com/images?q=tbn:GUoSsbZZhlE68M:http://3.bp.blogspot.com/_qsqCRHzlKfA/R50i0zfMdsI/AAAAAAAAAHM/tUEa8zHxHu0/s320/DibujoDacia2.JPG">
            <a:hlinkClick r:id="rId2"/>
          </p:cNvPr>
          <p:cNvPicPr>
            <a:picLocks noChangeAspect="1" noChangeArrowheads="1"/>
          </p:cNvPicPr>
          <p:nvPr/>
        </p:nvPicPr>
        <p:blipFill>
          <a:blip r:embed="rId3" cstate="print"/>
          <a:srcRect/>
          <a:stretch>
            <a:fillRect/>
          </a:stretch>
        </p:blipFill>
        <p:spPr bwMode="auto">
          <a:xfrm>
            <a:off x="4857752" y="2214554"/>
            <a:ext cx="3500462" cy="1643074"/>
          </a:xfrm>
          <a:prstGeom prst="rect">
            <a:avLst/>
          </a:prstGeom>
          <a:noFill/>
        </p:spPr>
      </p:pic>
      <p:pic>
        <p:nvPicPr>
          <p:cNvPr id="16388" name="Picture 4" descr="http://t2.gstatic.com/images?q=tbn:cbpWC9O7VWegbM:http://4.bp.blogspot.com/_NClsdnQ01vs/SvpJsAentbI/AAAAAAAAAFQ/S7Qv-aEOfbo/s320/yugo.bmp">
            <a:hlinkClick r:id="rId4"/>
          </p:cNvPr>
          <p:cNvPicPr>
            <a:picLocks noChangeAspect="1" noChangeArrowheads="1"/>
          </p:cNvPicPr>
          <p:nvPr/>
        </p:nvPicPr>
        <p:blipFill>
          <a:blip r:embed="rId5" cstate="print"/>
          <a:srcRect/>
          <a:stretch>
            <a:fillRect/>
          </a:stretch>
        </p:blipFill>
        <p:spPr bwMode="auto">
          <a:xfrm>
            <a:off x="5143504" y="4643446"/>
            <a:ext cx="3214710" cy="1785950"/>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4" presetClass="entr" presetSubtype="0" fill="hold" nodeType="click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 to="" calcmode="lin" valueType="num">
                                      <p:cBhvr>
                                        <p:cTn id="13" dur="1" fill="hold"/>
                                        <p:tgtEl>
                                          <p:spTgt spid="3">
                                            <p:txEl>
                                              <p:pRg st="0" end="0"/>
                                            </p:txEl>
                                          </p:spTgt>
                                        </p:tgtEl>
                                        <p:attrNameLst>
                                          <p:attrName/>
                                        </p:attrNameLst>
                                      </p:cBhvr>
                                    </p:anim>
                                  </p:childTnLst>
                                </p:cTn>
                              </p:par>
                            </p:childTnLst>
                          </p:cTn>
                        </p:par>
                      </p:childTnLst>
                    </p:cTn>
                  </p:par>
                  <p:par>
                    <p:cTn id="14" fill="hold">
                      <p:stCondLst>
                        <p:cond delay="indefinite"/>
                      </p:stCondLst>
                      <p:childTnLst>
                        <p:par>
                          <p:cTn id="15" fill="hold">
                            <p:stCondLst>
                              <p:cond delay="0"/>
                            </p:stCondLst>
                            <p:childTnLst>
                              <p:par>
                                <p:cTn id="16" presetID="24" presetClass="entr" presetSubtype="0" fill="hold" nodeType="clickEffect">
                                  <p:stCondLst>
                                    <p:cond delay="0"/>
                                  </p:stCondLst>
                                  <p:childTnLst>
                                    <p:set>
                                      <p:cBhvr>
                                        <p:cTn id="17" dur="1" fill="hold">
                                          <p:stCondLst>
                                            <p:cond delay="0"/>
                                          </p:stCondLst>
                                        </p:cTn>
                                        <p:tgtEl>
                                          <p:spTgt spid="16386"/>
                                        </p:tgtEl>
                                        <p:attrNameLst>
                                          <p:attrName>style.visibility</p:attrName>
                                        </p:attrNameLst>
                                      </p:cBhvr>
                                      <p:to>
                                        <p:strVal val="visible"/>
                                      </p:to>
                                    </p:set>
                                    <p:anim to="" calcmode="lin" valueType="num">
                                      <p:cBhvr>
                                        <p:cTn id="18" dur="1" fill="hold"/>
                                        <p:tgtEl>
                                          <p:spTgt spid="16386"/>
                                        </p:tgtEl>
                                        <p:attrNameLst>
                                          <p:attrName/>
                                        </p:attrNameLst>
                                      </p:cBhvr>
                                    </p:anim>
                                  </p:childTnLst>
                                </p:cTn>
                              </p:par>
                            </p:childTnLst>
                          </p:cTn>
                        </p:par>
                      </p:childTnLst>
                    </p:cTn>
                  </p:par>
                  <p:par>
                    <p:cTn id="19" fill="hold">
                      <p:stCondLst>
                        <p:cond delay="indefinite"/>
                      </p:stCondLst>
                      <p:childTnLst>
                        <p:par>
                          <p:cTn id="20" fill="hold">
                            <p:stCondLst>
                              <p:cond delay="0"/>
                            </p:stCondLst>
                            <p:childTnLst>
                              <p:par>
                                <p:cTn id="21" presetID="24" presetClass="entr" presetSubtype="0" fill="hold" nodeType="clickEffect">
                                  <p:stCondLst>
                                    <p:cond delay="0"/>
                                  </p:stCondLst>
                                  <p:childTnLst>
                                    <p:set>
                                      <p:cBhvr>
                                        <p:cTn id="22" dur="1" fill="hold">
                                          <p:stCondLst>
                                            <p:cond delay="0"/>
                                          </p:stCondLst>
                                        </p:cTn>
                                        <p:tgtEl>
                                          <p:spTgt spid="4">
                                            <p:txEl>
                                              <p:pRg st="0" end="0"/>
                                            </p:txEl>
                                          </p:spTgt>
                                        </p:tgtEl>
                                        <p:attrNameLst>
                                          <p:attrName>style.visibility</p:attrName>
                                        </p:attrNameLst>
                                      </p:cBhvr>
                                      <p:to>
                                        <p:strVal val="visible"/>
                                      </p:to>
                                    </p:set>
                                    <p:anim to="" calcmode="lin" valueType="num">
                                      <p:cBhvr>
                                        <p:cTn id="23" dur="1" fill="hold"/>
                                        <p:tgtEl>
                                          <p:spTgt spid="4">
                                            <p:txEl>
                                              <p:pRg st="0" end="0"/>
                                            </p:txEl>
                                          </p:spTgt>
                                        </p:tgtEl>
                                        <p:attrNameLst>
                                          <p:attrName/>
                                        </p:attrNameLst>
                                      </p:cBhvr>
                                    </p:anim>
                                  </p:childTnLst>
                                </p:cTn>
                              </p:par>
                            </p:childTnLst>
                          </p:cTn>
                        </p:par>
                      </p:childTnLst>
                    </p:cTn>
                  </p:par>
                  <p:par>
                    <p:cTn id="24" fill="hold">
                      <p:stCondLst>
                        <p:cond delay="indefinite"/>
                      </p:stCondLst>
                      <p:childTnLst>
                        <p:par>
                          <p:cTn id="25" fill="hold">
                            <p:stCondLst>
                              <p:cond delay="0"/>
                            </p:stCondLst>
                            <p:childTnLst>
                              <p:par>
                                <p:cTn id="26" presetID="24" presetClass="entr" presetSubtype="0" fill="hold" nodeType="clickEffect">
                                  <p:stCondLst>
                                    <p:cond delay="0"/>
                                  </p:stCondLst>
                                  <p:childTnLst>
                                    <p:set>
                                      <p:cBhvr>
                                        <p:cTn id="27" dur="1" fill="hold">
                                          <p:stCondLst>
                                            <p:cond delay="0"/>
                                          </p:stCondLst>
                                        </p:cTn>
                                        <p:tgtEl>
                                          <p:spTgt spid="3">
                                            <p:txEl>
                                              <p:pRg st="2" end="2"/>
                                            </p:txEl>
                                          </p:spTgt>
                                        </p:tgtEl>
                                        <p:attrNameLst>
                                          <p:attrName>style.visibility</p:attrName>
                                        </p:attrNameLst>
                                      </p:cBhvr>
                                      <p:to>
                                        <p:strVal val="visible"/>
                                      </p:to>
                                    </p:set>
                                    <p:anim to="" calcmode="lin" valueType="num">
                                      <p:cBhvr>
                                        <p:cTn id="28" dur="1" fill="hold"/>
                                        <p:tgtEl>
                                          <p:spTgt spid="3">
                                            <p:txEl>
                                              <p:pRg st="2" end="2"/>
                                            </p:txEl>
                                          </p:spTgt>
                                        </p:tgtEl>
                                        <p:attrNameLst>
                                          <p:attrName/>
                                        </p:attrNameLst>
                                      </p:cBhvr>
                                    </p:anim>
                                  </p:childTnLst>
                                </p:cTn>
                              </p:par>
                            </p:childTnLst>
                          </p:cTn>
                        </p:par>
                      </p:childTnLst>
                    </p:cTn>
                  </p:par>
                  <p:par>
                    <p:cTn id="29" fill="hold">
                      <p:stCondLst>
                        <p:cond delay="indefinite"/>
                      </p:stCondLst>
                      <p:childTnLst>
                        <p:par>
                          <p:cTn id="30" fill="hold">
                            <p:stCondLst>
                              <p:cond delay="0"/>
                            </p:stCondLst>
                            <p:childTnLst>
                              <p:par>
                                <p:cTn id="31" presetID="24" presetClass="entr" presetSubtype="0" fill="hold" nodeType="clickEffect">
                                  <p:stCondLst>
                                    <p:cond delay="0"/>
                                  </p:stCondLst>
                                  <p:childTnLst>
                                    <p:set>
                                      <p:cBhvr>
                                        <p:cTn id="32" dur="1" fill="hold">
                                          <p:stCondLst>
                                            <p:cond delay="0"/>
                                          </p:stCondLst>
                                        </p:cTn>
                                        <p:tgtEl>
                                          <p:spTgt spid="16388"/>
                                        </p:tgtEl>
                                        <p:attrNameLst>
                                          <p:attrName>style.visibility</p:attrName>
                                        </p:attrNameLst>
                                      </p:cBhvr>
                                      <p:to>
                                        <p:strVal val="visible"/>
                                      </p:to>
                                    </p:set>
                                    <p:anim to="" calcmode="lin" valueType="num">
                                      <p:cBhvr>
                                        <p:cTn id="33" dur="1" fill="hold"/>
                                        <p:tgtEl>
                                          <p:spTgt spid="16388"/>
                                        </p:tgtEl>
                                        <p:attrNameLst>
                                          <p:attrName/>
                                        </p:attrNameLst>
                                      </p:cBhvr>
                                    </p:anim>
                                  </p:childTnLst>
                                </p:cTn>
                              </p:par>
                            </p:childTnLst>
                          </p:cTn>
                        </p:par>
                      </p:childTnLst>
                    </p:cTn>
                  </p:par>
                  <p:par>
                    <p:cTn id="34" fill="hold">
                      <p:stCondLst>
                        <p:cond delay="indefinite"/>
                      </p:stCondLst>
                      <p:childTnLst>
                        <p:par>
                          <p:cTn id="35" fill="hold">
                            <p:stCondLst>
                              <p:cond delay="0"/>
                            </p:stCondLst>
                            <p:childTnLst>
                              <p:par>
                                <p:cTn id="36" presetID="3" presetClass="entr" presetSubtype="10" fill="hold" nodeType="clickEffect">
                                  <p:stCondLst>
                                    <p:cond delay="0"/>
                                  </p:stCondLst>
                                  <p:childTnLst>
                                    <p:set>
                                      <p:cBhvr>
                                        <p:cTn id="37" dur="1" fill="hold">
                                          <p:stCondLst>
                                            <p:cond delay="0"/>
                                          </p:stCondLst>
                                        </p:cTn>
                                        <p:tgtEl>
                                          <p:spTgt spid="4">
                                            <p:txEl>
                                              <p:pRg st="5" end="5"/>
                                            </p:txEl>
                                          </p:spTgt>
                                        </p:tgtEl>
                                        <p:attrNameLst>
                                          <p:attrName>style.visibility</p:attrName>
                                        </p:attrNameLst>
                                      </p:cBhvr>
                                      <p:to>
                                        <p:strVal val="visible"/>
                                      </p:to>
                                    </p:set>
                                    <p:animEffect transition="in" filter="blinds(horizontal)">
                                      <p:cBhvr>
                                        <p:cTn id="38" dur="500"/>
                                        <p:tgtEl>
                                          <p:spTgt spid="4">
                                            <p:txEl>
                                              <p:pRg st="5" end="5"/>
                                            </p:txEl>
                                          </p:spTgt>
                                        </p:tgtEl>
                                      </p:cBhvr>
                                    </p:animEffect>
                                  </p:childTnLst>
                                </p:cTn>
                              </p:par>
                            </p:childTnLst>
                          </p:cTn>
                        </p:par>
                      </p:childTnLst>
                    </p:cTn>
                  </p:par>
                  <p:par>
                    <p:cTn id="39" fill="hold">
                      <p:stCondLst>
                        <p:cond delay="indefinite"/>
                      </p:stCondLst>
                      <p:childTnLst>
                        <p:par>
                          <p:cTn id="40" fill="hold">
                            <p:stCondLst>
                              <p:cond delay="0"/>
                            </p:stCondLst>
                            <p:childTnLst>
                              <p:par>
                                <p:cTn id="41" presetID="24" presetClass="entr" presetSubtype="0" fill="hold" nodeType="clickEffect">
                                  <p:stCondLst>
                                    <p:cond delay="0"/>
                                  </p:stCondLst>
                                  <p:childTnLst>
                                    <p:set>
                                      <p:cBhvr>
                                        <p:cTn id="42" dur="1" fill="hold">
                                          <p:stCondLst>
                                            <p:cond delay="0"/>
                                          </p:stCondLst>
                                        </p:cTn>
                                        <p:tgtEl>
                                          <p:spTgt spid="3">
                                            <p:txEl>
                                              <p:pRg st="4" end="4"/>
                                            </p:txEl>
                                          </p:spTgt>
                                        </p:tgtEl>
                                        <p:attrNameLst>
                                          <p:attrName>style.visibility</p:attrName>
                                        </p:attrNameLst>
                                      </p:cBhvr>
                                      <p:to>
                                        <p:strVal val="visible"/>
                                      </p:to>
                                    </p:set>
                                    <p:anim to="" calcmode="lin" valueType="num">
                                      <p:cBhvr>
                                        <p:cTn id="43" dur="1" fill="hold"/>
                                        <p:tgtEl>
                                          <p:spTgt spid="3">
                                            <p:txEl>
                                              <p:pRg st="4" end="4"/>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fontScale="90000"/>
          </a:bodyPr>
          <a:lstStyle/>
          <a:p>
            <a:r>
              <a:rPr lang="es-ES" dirty="0" smtClean="0"/>
              <a:t> </a:t>
            </a:r>
            <a:br>
              <a:rPr lang="es-ES" dirty="0" smtClean="0"/>
            </a:br>
            <a:endParaRPr lang="es-ES" dirty="0"/>
          </a:p>
        </p:txBody>
      </p:sp>
      <p:sp>
        <p:nvSpPr>
          <p:cNvPr id="3" name="2 Marcador de contenido"/>
          <p:cNvSpPr>
            <a:spLocks noGrp="1"/>
          </p:cNvSpPr>
          <p:nvPr>
            <p:ph sz="half" idx="1"/>
          </p:nvPr>
        </p:nvSpPr>
        <p:spPr>
          <a:xfrm>
            <a:off x="457200" y="0"/>
            <a:ext cx="4038600" cy="6858000"/>
          </a:xfrm>
          <a:solidFill>
            <a:srgbClr val="00B050"/>
          </a:solidFill>
        </p:spPr>
        <p:txBody>
          <a:bodyPr>
            <a:normAutofit/>
          </a:bodyPr>
          <a:lstStyle/>
          <a:p>
            <a:pPr algn="ctr"/>
            <a:r>
              <a:rPr lang="es-ES" b="1" dirty="0" smtClean="0"/>
              <a:t>Pero 65 años después, Apocalipsis 1:1 dice: “La </a:t>
            </a:r>
            <a:r>
              <a:rPr lang="es-ES" b="1" u="sng" dirty="0" smtClean="0"/>
              <a:t>revelación</a:t>
            </a:r>
            <a:r>
              <a:rPr lang="es-ES" b="1" dirty="0" smtClean="0"/>
              <a:t> de Jesucristo que Dios le dio para mostrar a sus </a:t>
            </a:r>
            <a:r>
              <a:rPr lang="es-ES" b="1" dirty="0" smtClean="0">
                <a:solidFill>
                  <a:srgbClr val="FF0000"/>
                </a:solidFill>
              </a:rPr>
              <a:t>siervos</a:t>
            </a:r>
            <a:r>
              <a:rPr lang="es-ES" b="1" dirty="0" smtClean="0"/>
              <a:t> las cosas que deben suceder pronto”. </a:t>
            </a:r>
          </a:p>
          <a:p>
            <a:endParaRPr lang="es-ES" b="1" dirty="0" smtClean="0"/>
          </a:p>
        </p:txBody>
      </p:sp>
      <p:pic>
        <p:nvPicPr>
          <p:cNvPr id="2050" name="Picture 2" descr="C:\Users\HUMBERTO\Pictures\Bíblicas\B041.JPG"/>
          <p:cNvPicPr>
            <a:picLocks noChangeAspect="1" noChangeArrowheads="1"/>
          </p:cNvPicPr>
          <p:nvPr/>
        </p:nvPicPr>
        <p:blipFill>
          <a:blip r:embed="rId2" cstate="print"/>
          <a:srcRect/>
          <a:stretch>
            <a:fillRect/>
          </a:stretch>
        </p:blipFill>
        <p:spPr bwMode="auto">
          <a:xfrm>
            <a:off x="5000628" y="1000108"/>
            <a:ext cx="3492496" cy="2571768"/>
          </a:xfrm>
          <a:prstGeom prst="rect">
            <a:avLst/>
          </a:prstGeom>
          <a:noFill/>
        </p:spPr>
      </p:pic>
      <p:sp>
        <p:nvSpPr>
          <p:cNvPr id="6" name="5 Rectángulo"/>
          <p:cNvSpPr/>
          <p:nvPr/>
        </p:nvSpPr>
        <p:spPr>
          <a:xfrm>
            <a:off x="4643438" y="3714752"/>
            <a:ext cx="4143404" cy="2554545"/>
          </a:xfrm>
          <a:prstGeom prst="rect">
            <a:avLst/>
          </a:prstGeom>
          <a:solidFill>
            <a:srgbClr val="FFFF00"/>
          </a:solidFill>
        </p:spPr>
        <p:txBody>
          <a:bodyPr wrap="square">
            <a:spAutoFit/>
          </a:bodyPr>
          <a:lstStyle/>
          <a:p>
            <a:pPr algn="ctr"/>
            <a:r>
              <a:rPr lang="es-ES" sz="2000" b="1" dirty="0" smtClean="0"/>
              <a:t>Para entender esto retrocedamos más de 6100 años hasta el Edén,  y notemos algo muy importante. </a:t>
            </a:r>
          </a:p>
          <a:p>
            <a:pPr algn="ctr"/>
            <a:r>
              <a:rPr lang="es-ES" sz="2000" b="1" dirty="0" smtClean="0"/>
              <a:t>Antes del pecado Dios hablaba con el hombre cara a cara, lo que quiere decir  que Adán veía a Dios, y este era su mayor gozo. </a:t>
            </a:r>
          </a:p>
          <a:p>
            <a:endParaRPr lang="es-ES" sz="2000" b="1" dirty="0"/>
          </a:p>
        </p:txBody>
      </p:sp>
      <p:pic>
        <p:nvPicPr>
          <p:cNvPr id="1026" name="Picture 2" descr="C:\Users\HUMBERTO\Pictures\ADÀN Y EVAN\K042.JPG"/>
          <p:cNvPicPr>
            <a:picLocks noChangeAspect="1" noChangeArrowheads="1"/>
          </p:cNvPicPr>
          <p:nvPr/>
        </p:nvPicPr>
        <p:blipFill>
          <a:blip r:embed="rId3" cstate="print"/>
          <a:srcRect/>
          <a:stretch>
            <a:fillRect/>
          </a:stretch>
        </p:blipFill>
        <p:spPr bwMode="auto">
          <a:xfrm>
            <a:off x="785786" y="3571876"/>
            <a:ext cx="3286148" cy="2286016"/>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to="" calcmode="lin" valueType="num">
                                      <p:cBhvr>
                                        <p:cTn id="7" dur="1" fill="hold"/>
                                        <p:tgtEl>
                                          <p:spTgt spid="3">
                                            <p:txEl>
                                              <p:pRg st="0" end="0"/>
                                            </p:txEl>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8" presetClass="entr" presetSubtype="16" fill="hold" nodeType="clickEffect">
                                  <p:stCondLst>
                                    <p:cond delay="0"/>
                                  </p:stCondLst>
                                  <p:childTnLst>
                                    <p:set>
                                      <p:cBhvr>
                                        <p:cTn id="11" dur="1" fill="hold">
                                          <p:stCondLst>
                                            <p:cond delay="0"/>
                                          </p:stCondLst>
                                        </p:cTn>
                                        <p:tgtEl>
                                          <p:spTgt spid="2050"/>
                                        </p:tgtEl>
                                        <p:attrNameLst>
                                          <p:attrName>style.visibility</p:attrName>
                                        </p:attrNameLst>
                                      </p:cBhvr>
                                      <p:to>
                                        <p:strVal val="visible"/>
                                      </p:to>
                                    </p:set>
                                    <p:animEffect transition="in" filter="diamond(in)">
                                      <p:cBhvr>
                                        <p:cTn id="12" dur="2000"/>
                                        <p:tgtEl>
                                          <p:spTgt spid="2050"/>
                                        </p:tgtEl>
                                      </p:cBhvr>
                                    </p:animEffect>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nodeType="clickEffect">
                                  <p:stCondLst>
                                    <p:cond delay="0"/>
                                  </p:stCondLst>
                                  <p:childTnLst>
                                    <p:set>
                                      <p:cBhvr>
                                        <p:cTn id="16" dur="1" fill="hold">
                                          <p:stCondLst>
                                            <p:cond delay="0"/>
                                          </p:stCondLst>
                                        </p:cTn>
                                        <p:tgtEl>
                                          <p:spTgt spid="6">
                                            <p:txEl>
                                              <p:pRg st="0" end="0"/>
                                            </p:txEl>
                                          </p:spTgt>
                                        </p:tgtEl>
                                        <p:attrNameLst>
                                          <p:attrName>style.visibility</p:attrName>
                                        </p:attrNameLst>
                                      </p:cBhvr>
                                      <p:to>
                                        <p:strVal val="visible"/>
                                      </p:to>
                                    </p:set>
                                    <p:anim to="" calcmode="lin" valueType="num">
                                      <p:cBhvr>
                                        <p:cTn id="17" dur="1" fill="hold"/>
                                        <p:tgtEl>
                                          <p:spTgt spid="6">
                                            <p:txEl>
                                              <p:pRg st="0" end="0"/>
                                            </p:txEl>
                                          </p:spTgt>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nodeType="clickEffect">
                                  <p:stCondLst>
                                    <p:cond delay="0"/>
                                  </p:stCondLst>
                                  <p:childTnLst>
                                    <p:set>
                                      <p:cBhvr>
                                        <p:cTn id="21" dur="1" fill="hold">
                                          <p:stCondLst>
                                            <p:cond delay="0"/>
                                          </p:stCondLst>
                                        </p:cTn>
                                        <p:tgtEl>
                                          <p:spTgt spid="6">
                                            <p:txEl>
                                              <p:pRg st="1" end="1"/>
                                            </p:txEl>
                                          </p:spTgt>
                                        </p:tgtEl>
                                        <p:attrNameLst>
                                          <p:attrName>style.visibility</p:attrName>
                                        </p:attrNameLst>
                                      </p:cBhvr>
                                      <p:to>
                                        <p:strVal val="visible"/>
                                      </p:to>
                                    </p:set>
                                    <p:anim to="" calcmode="lin" valueType="num">
                                      <p:cBhvr>
                                        <p:cTn id="22" dur="1" fill="hold"/>
                                        <p:tgtEl>
                                          <p:spTgt spid="6">
                                            <p:txEl>
                                              <p:pRg st="1" end="1"/>
                                            </p:txEl>
                                          </p:spTgt>
                                        </p:tgtEl>
                                        <p:attrNameLst>
                                          <p:attrName/>
                                        </p:attrNameLst>
                                      </p:cBhvr>
                                    </p:anim>
                                  </p:childTnLst>
                                </p:cTn>
                              </p:par>
                            </p:childTnLst>
                          </p:cTn>
                        </p:par>
                      </p:childTnLst>
                    </p:cTn>
                  </p:par>
                  <p:par>
                    <p:cTn id="23" fill="hold">
                      <p:stCondLst>
                        <p:cond delay="indefinite"/>
                      </p:stCondLst>
                      <p:childTnLst>
                        <p:par>
                          <p:cTn id="24" fill="hold">
                            <p:stCondLst>
                              <p:cond delay="0"/>
                            </p:stCondLst>
                            <p:childTnLst>
                              <p:par>
                                <p:cTn id="25" presetID="8" presetClass="entr" presetSubtype="16" fill="hold" nodeType="clickEffect">
                                  <p:stCondLst>
                                    <p:cond delay="0"/>
                                  </p:stCondLst>
                                  <p:childTnLst>
                                    <p:set>
                                      <p:cBhvr>
                                        <p:cTn id="26" dur="1" fill="hold">
                                          <p:stCondLst>
                                            <p:cond delay="0"/>
                                          </p:stCondLst>
                                        </p:cTn>
                                        <p:tgtEl>
                                          <p:spTgt spid="1026"/>
                                        </p:tgtEl>
                                        <p:attrNameLst>
                                          <p:attrName>style.visibility</p:attrName>
                                        </p:attrNameLst>
                                      </p:cBhvr>
                                      <p:to>
                                        <p:strVal val="visible"/>
                                      </p:to>
                                    </p:set>
                                    <p:animEffect transition="in" filter="diamond(in)">
                                      <p:cBhvr>
                                        <p:cTn id="27" dur="2000"/>
                                        <p:tgtEl>
                                          <p:spTgt spid="10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accent2">
            <a:alpha val="33000"/>
          </a:schemeClr>
        </a:solidFill>
        <a:effectLst/>
      </p:bgPr>
    </p:bg>
    <p:spTree>
      <p:nvGrpSpPr>
        <p:cNvPr id="1" name=""/>
        <p:cNvGrpSpPr/>
        <p:nvPr/>
      </p:nvGrpSpPr>
      <p:grpSpPr>
        <a:xfrm>
          <a:off x="0" y="0"/>
          <a:ext cx="0" cy="0"/>
          <a:chOff x="0" y="0"/>
          <a:chExt cx="0" cy="0"/>
        </a:xfrm>
      </p:grpSpPr>
      <p:sp>
        <p:nvSpPr>
          <p:cNvPr id="3" name="2 Marcador de contenido"/>
          <p:cNvSpPr>
            <a:spLocks noGrp="1"/>
          </p:cNvSpPr>
          <p:nvPr>
            <p:ph sz="half" idx="1"/>
          </p:nvPr>
        </p:nvSpPr>
        <p:spPr>
          <a:xfrm>
            <a:off x="457200" y="571480"/>
            <a:ext cx="4038600" cy="5214975"/>
          </a:xfrm>
          <a:solidFill>
            <a:schemeClr val="accent2"/>
          </a:solidFill>
        </p:spPr>
        <p:txBody>
          <a:bodyPr>
            <a:normAutofit/>
          </a:bodyPr>
          <a:lstStyle/>
          <a:p>
            <a:r>
              <a:rPr lang="es-ES" sz="2400" dirty="0" smtClean="0"/>
              <a:t>Note que Dios quiere compartir este mensaje exclusivamente  con sus “siervos”, y sus siervos es alguien que le sirve.</a:t>
            </a:r>
          </a:p>
          <a:p>
            <a:endParaRPr lang="es-ES" sz="2400" dirty="0" smtClean="0"/>
          </a:p>
          <a:p>
            <a:r>
              <a:rPr lang="es-ES" sz="2400" b="1" i="1" dirty="0" smtClean="0">
                <a:solidFill>
                  <a:srgbClr val="FFFF00"/>
                </a:solidFill>
              </a:rPr>
              <a:t>Y ?Quien es el que le sirve?</a:t>
            </a:r>
          </a:p>
          <a:p>
            <a:endParaRPr lang="es-ES" sz="2400" dirty="0" smtClean="0"/>
          </a:p>
          <a:p>
            <a:r>
              <a:rPr lang="es-ES" sz="2400" dirty="0" smtClean="0"/>
              <a:t>El que le sirve , es aquel que forma parte de su iglesia, la cual esta formada por los que decidieron hacer la voluntad de Dios.</a:t>
            </a:r>
            <a:endParaRPr lang="es-ES" sz="2400" dirty="0"/>
          </a:p>
        </p:txBody>
      </p:sp>
      <p:pic>
        <p:nvPicPr>
          <p:cNvPr id="15362" name="Picture 2" descr="C:\Users\HUMBERTO\Pictures\CULTO FAMILIR\8YXV26CAGMCO1KCAI4LZRICAXW2J8ZCAOJ9122CAL5ZZU8CAMM11JLCA50R864CAJCY1M9CAUSGGV4CAZSHCQ7CA3SJC33CAH4KOVOCA465H5OCADRG7GCCAA3N76SCA2C0JWQCAYEJO0FCATCTO86.jpg"/>
          <p:cNvPicPr>
            <a:picLocks noGrp="1" noChangeAspect="1" noChangeArrowheads="1"/>
          </p:cNvPicPr>
          <p:nvPr>
            <p:ph sz="half" idx="2"/>
          </p:nvPr>
        </p:nvPicPr>
        <p:blipFill>
          <a:blip r:embed="rId2" cstate="print"/>
          <a:srcRect/>
          <a:stretch>
            <a:fillRect/>
          </a:stretch>
        </p:blipFill>
        <p:spPr bwMode="auto">
          <a:xfrm>
            <a:off x="5072066" y="928670"/>
            <a:ext cx="3214710" cy="3786214"/>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to="" calcmode="lin" valueType="num">
                                      <p:cBhvr>
                                        <p:cTn id="7" dur="1" fill="hold"/>
                                        <p:tgtEl>
                                          <p:spTgt spid="3">
                                            <p:txEl>
                                              <p:pRg st="0" end="0"/>
                                            </p:txEl>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 to="" calcmode="lin" valueType="num">
                                      <p:cBhvr>
                                        <p:cTn id="12" dur="1" fill="hold"/>
                                        <p:tgtEl>
                                          <p:spTgt spid="3">
                                            <p:txEl>
                                              <p:pRg st="2" end="2"/>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55" presetClass="entr" presetSubtype="0" fill="hold" nodeType="clickEffect">
                                  <p:stCondLst>
                                    <p:cond delay="0"/>
                                  </p:stCondLst>
                                  <p:childTnLst>
                                    <p:set>
                                      <p:cBhvr>
                                        <p:cTn id="16" dur="1" fill="hold">
                                          <p:stCondLst>
                                            <p:cond delay="0"/>
                                          </p:stCondLst>
                                        </p:cTn>
                                        <p:tgtEl>
                                          <p:spTgt spid="15362"/>
                                        </p:tgtEl>
                                        <p:attrNameLst>
                                          <p:attrName>style.visibility</p:attrName>
                                        </p:attrNameLst>
                                      </p:cBhvr>
                                      <p:to>
                                        <p:strVal val="visible"/>
                                      </p:to>
                                    </p:set>
                                    <p:anim calcmode="lin" valueType="num">
                                      <p:cBhvr>
                                        <p:cTn id="17" dur="1000" fill="hold"/>
                                        <p:tgtEl>
                                          <p:spTgt spid="15362"/>
                                        </p:tgtEl>
                                        <p:attrNameLst>
                                          <p:attrName>ppt_w</p:attrName>
                                        </p:attrNameLst>
                                      </p:cBhvr>
                                      <p:tavLst>
                                        <p:tav tm="0">
                                          <p:val>
                                            <p:strVal val="#ppt_w*0.70"/>
                                          </p:val>
                                        </p:tav>
                                        <p:tav tm="100000">
                                          <p:val>
                                            <p:strVal val="#ppt_w"/>
                                          </p:val>
                                        </p:tav>
                                      </p:tavLst>
                                    </p:anim>
                                    <p:anim calcmode="lin" valueType="num">
                                      <p:cBhvr>
                                        <p:cTn id="18" dur="1000" fill="hold"/>
                                        <p:tgtEl>
                                          <p:spTgt spid="15362"/>
                                        </p:tgtEl>
                                        <p:attrNameLst>
                                          <p:attrName>ppt_h</p:attrName>
                                        </p:attrNameLst>
                                      </p:cBhvr>
                                      <p:tavLst>
                                        <p:tav tm="0">
                                          <p:val>
                                            <p:strVal val="#ppt_h"/>
                                          </p:val>
                                        </p:tav>
                                        <p:tav tm="100000">
                                          <p:val>
                                            <p:strVal val="#ppt_h"/>
                                          </p:val>
                                        </p:tav>
                                      </p:tavLst>
                                    </p:anim>
                                    <p:animEffect transition="in" filter="fade">
                                      <p:cBhvr>
                                        <p:cTn id="19" dur="1000"/>
                                        <p:tgtEl>
                                          <p:spTgt spid="15362"/>
                                        </p:tgtEl>
                                      </p:cBhvr>
                                    </p:animEffect>
                                  </p:childTnLst>
                                </p:cTn>
                              </p:par>
                            </p:childTnLst>
                          </p:cTn>
                        </p:par>
                      </p:childTnLst>
                    </p:cTn>
                  </p:par>
                  <p:par>
                    <p:cTn id="20" fill="hold">
                      <p:stCondLst>
                        <p:cond delay="indefinite"/>
                      </p:stCondLst>
                      <p:childTnLst>
                        <p:par>
                          <p:cTn id="21" fill="hold">
                            <p:stCondLst>
                              <p:cond delay="0"/>
                            </p:stCondLst>
                            <p:childTnLst>
                              <p:par>
                                <p:cTn id="22" presetID="3" presetClass="entr" presetSubtype="10" fill="hold" nodeType="clickEffect">
                                  <p:stCondLst>
                                    <p:cond delay="0"/>
                                  </p:stCondLst>
                                  <p:childTnLst>
                                    <p:set>
                                      <p:cBhvr>
                                        <p:cTn id="23" dur="1" fill="hold">
                                          <p:stCondLst>
                                            <p:cond delay="0"/>
                                          </p:stCondLst>
                                        </p:cTn>
                                        <p:tgtEl>
                                          <p:spTgt spid="3">
                                            <p:txEl>
                                              <p:pRg st="4" end="4"/>
                                            </p:txEl>
                                          </p:spTgt>
                                        </p:tgtEl>
                                        <p:attrNameLst>
                                          <p:attrName>style.visibility</p:attrName>
                                        </p:attrNameLst>
                                      </p:cBhvr>
                                      <p:to>
                                        <p:strVal val="visible"/>
                                      </p:to>
                                    </p:set>
                                    <p:animEffect transition="in" filter="blinds(horizontal)">
                                      <p:cBhvr>
                                        <p:cTn id="24"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solidFill>
            <a:srgbClr val="FFFF00"/>
          </a:solidFill>
        </p:spPr>
        <p:txBody>
          <a:bodyPr>
            <a:normAutofit fontScale="90000"/>
          </a:bodyPr>
          <a:lstStyle/>
          <a:p>
            <a:r>
              <a:rPr lang="es-ES" b="1" i="1" dirty="0" smtClean="0">
                <a:solidFill>
                  <a:schemeClr val="tx1"/>
                </a:solidFill>
              </a:rPr>
              <a:t>El pecado impidió que el hombre volviera a ver a Dios</a:t>
            </a:r>
            <a:endParaRPr lang="es-ES" b="1" i="1" dirty="0">
              <a:solidFill>
                <a:schemeClr val="tx1"/>
              </a:solidFill>
            </a:endParaRPr>
          </a:p>
        </p:txBody>
      </p:sp>
      <p:sp>
        <p:nvSpPr>
          <p:cNvPr id="3" name="2 Marcador de contenido"/>
          <p:cNvSpPr>
            <a:spLocks noGrp="1"/>
          </p:cNvSpPr>
          <p:nvPr>
            <p:ph sz="half" idx="1"/>
          </p:nvPr>
        </p:nvSpPr>
        <p:spPr>
          <a:solidFill>
            <a:srgbClr val="92D050"/>
          </a:solidFill>
        </p:spPr>
        <p:txBody>
          <a:bodyPr>
            <a:normAutofit lnSpcReduction="10000"/>
          </a:bodyPr>
          <a:lstStyle/>
          <a:p>
            <a:r>
              <a:rPr lang="es-ES" b="1" dirty="0" smtClean="0">
                <a:solidFill>
                  <a:schemeClr val="accent3">
                    <a:lumMod val="50000"/>
                  </a:schemeClr>
                </a:solidFill>
              </a:rPr>
              <a:t>“</a:t>
            </a:r>
            <a:r>
              <a:rPr lang="es-ES" b="1" dirty="0" smtClean="0">
                <a:solidFill>
                  <a:srgbClr val="FF0000"/>
                </a:solidFill>
              </a:rPr>
              <a:t>Entonces </a:t>
            </a:r>
            <a:r>
              <a:rPr lang="es-ES" b="1" u="sng" dirty="0" smtClean="0">
                <a:solidFill>
                  <a:srgbClr val="FF0000"/>
                </a:solidFill>
              </a:rPr>
              <a:t>oyeron</a:t>
            </a:r>
            <a:r>
              <a:rPr lang="es-ES" b="1" dirty="0" smtClean="0">
                <a:solidFill>
                  <a:srgbClr val="FF0000"/>
                </a:solidFill>
              </a:rPr>
              <a:t> el andar de Dios el Eterno, que se paseaba por el huerto a la brisa del atardecer …Y se escondieron de su presencia” (Génesis 3:8).</a:t>
            </a:r>
          </a:p>
          <a:p>
            <a:r>
              <a:rPr lang="es-ES" b="1" dirty="0" smtClean="0">
                <a:solidFill>
                  <a:srgbClr val="FF0000"/>
                </a:solidFill>
              </a:rPr>
              <a:t>El texto nos da a entrever que el pecado sucedió por la mañana. </a:t>
            </a:r>
            <a:endParaRPr lang="es-ES" dirty="0">
              <a:solidFill>
                <a:srgbClr val="FF0000"/>
              </a:solidFill>
            </a:endParaRPr>
          </a:p>
        </p:txBody>
      </p:sp>
      <p:sp>
        <p:nvSpPr>
          <p:cNvPr id="6" name="5 Marcador de contenido"/>
          <p:cNvSpPr>
            <a:spLocks noGrp="1"/>
          </p:cNvSpPr>
          <p:nvPr>
            <p:ph sz="half" idx="2"/>
          </p:nvPr>
        </p:nvSpPr>
        <p:spPr>
          <a:solidFill>
            <a:schemeClr val="tx1">
              <a:lumMod val="95000"/>
              <a:lumOff val="5000"/>
            </a:schemeClr>
          </a:solidFill>
        </p:spPr>
        <p:txBody>
          <a:bodyPr>
            <a:normAutofit lnSpcReduction="10000"/>
          </a:bodyPr>
          <a:lstStyle/>
          <a:p>
            <a:pPr>
              <a:buNone/>
            </a:pPr>
            <a:endParaRPr lang="es-ES" dirty="0" smtClean="0"/>
          </a:p>
          <a:p>
            <a:pPr>
              <a:buNone/>
            </a:pPr>
            <a:endParaRPr lang="es-ES" dirty="0" smtClean="0"/>
          </a:p>
          <a:p>
            <a:pPr>
              <a:buNone/>
            </a:pPr>
            <a:endParaRPr lang="es-ES" dirty="0" smtClean="0"/>
          </a:p>
          <a:p>
            <a:pPr>
              <a:buNone/>
            </a:pPr>
            <a:endParaRPr lang="es-ES" dirty="0" smtClean="0"/>
          </a:p>
          <a:p>
            <a:pPr>
              <a:buNone/>
            </a:pPr>
            <a:endParaRPr lang="es-ES" dirty="0" smtClean="0"/>
          </a:p>
          <a:p>
            <a:pPr>
              <a:buNone/>
            </a:pPr>
            <a:endParaRPr lang="es-ES" dirty="0" smtClean="0"/>
          </a:p>
          <a:p>
            <a:pPr>
              <a:buNone/>
            </a:pPr>
            <a:endParaRPr lang="es-ES" dirty="0" smtClean="0"/>
          </a:p>
          <a:p>
            <a:pPr>
              <a:buNone/>
            </a:pPr>
            <a:endParaRPr lang="es-ES" sz="1800" dirty="0" smtClean="0"/>
          </a:p>
          <a:p>
            <a:pPr>
              <a:buNone/>
            </a:pPr>
            <a:endParaRPr lang="es-ES" sz="1800" dirty="0" smtClean="0"/>
          </a:p>
          <a:p>
            <a:pPr>
              <a:buNone/>
            </a:pPr>
            <a:r>
              <a:rPr lang="es-ES" sz="1800" dirty="0" smtClean="0"/>
              <a:t>      </a:t>
            </a:r>
            <a:r>
              <a:rPr lang="es-ES" sz="2000" b="1" dirty="0" smtClean="0">
                <a:solidFill>
                  <a:srgbClr val="FFC000"/>
                </a:solidFill>
              </a:rPr>
              <a:t>Nótese el cambio. “Lo oyeron”, más no lo vieron.</a:t>
            </a:r>
          </a:p>
          <a:p>
            <a:endParaRPr lang="es-ES" sz="1800" dirty="0" smtClean="0"/>
          </a:p>
          <a:p>
            <a:endParaRPr lang="es-ES" dirty="0" smtClean="0"/>
          </a:p>
          <a:p>
            <a:endParaRPr lang="es-ES" dirty="0" smtClean="0"/>
          </a:p>
          <a:p>
            <a:endParaRPr lang="es-ES" dirty="0" smtClean="0"/>
          </a:p>
          <a:p>
            <a:endParaRPr lang="es-ES" dirty="0" smtClean="0"/>
          </a:p>
          <a:p>
            <a:endParaRPr lang="es-ES" dirty="0" smtClean="0"/>
          </a:p>
          <a:p>
            <a:endParaRPr lang="es-ES" dirty="0" smtClean="0"/>
          </a:p>
          <a:p>
            <a:endParaRPr lang="es-ES" dirty="0" smtClean="0"/>
          </a:p>
          <a:p>
            <a:endParaRPr lang="es-ES" dirty="0"/>
          </a:p>
        </p:txBody>
      </p:sp>
      <p:pic>
        <p:nvPicPr>
          <p:cNvPr id="2050" name="Picture 2" descr="C:\Users\HUMBERTO\Pictures\ADÀN Y EVAN\S3XEBNCAAUMYAHCA41PCJDCA7G58AUCAQJINEJCAC0QZVHCA31XP34CAWVLRMFCAH1SM7JCAQHA99ACATHXGHSCAZTFPBACAYMCY6NCACISVNUCAATF158CAKFQGN3CAX3FJ8QCAN2H90VCAS2HMGJ.jpg"/>
          <p:cNvPicPr>
            <a:picLocks noChangeAspect="1" noChangeArrowheads="1"/>
          </p:cNvPicPr>
          <p:nvPr/>
        </p:nvPicPr>
        <p:blipFill>
          <a:blip r:embed="rId2" cstate="print"/>
          <a:srcRect/>
          <a:stretch>
            <a:fillRect/>
          </a:stretch>
        </p:blipFill>
        <p:spPr bwMode="auto">
          <a:xfrm>
            <a:off x="5214942" y="1857364"/>
            <a:ext cx="3071834" cy="1643074"/>
          </a:xfrm>
          <a:prstGeom prst="rect">
            <a:avLst/>
          </a:prstGeom>
          <a:solidFill>
            <a:schemeClr val="tx1"/>
          </a:solidFill>
        </p:spPr>
      </p:pic>
      <p:pic>
        <p:nvPicPr>
          <p:cNvPr id="1026" name="Picture 2" descr="C:\Users\HUMBERTO\Pictures\1L8XX4CAJLO4ULCA5X7FAOCAXIO06DCAF3VYB1CAKI6VX8CAG6W7MECAGT509CCADN0MQ5CA1D5PW0CA379DSVCA0KIG3WCA3ZU5D7CAQA6365CAF03VY8CA5PQWVACATAJ0SHCA499W90CAHEXZKN.jpg"/>
          <p:cNvPicPr>
            <a:picLocks noChangeAspect="1" noChangeArrowheads="1"/>
          </p:cNvPicPr>
          <p:nvPr/>
        </p:nvPicPr>
        <p:blipFill>
          <a:blip r:embed="rId3" cstate="print"/>
          <a:srcRect/>
          <a:stretch>
            <a:fillRect/>
          </a:stretch>
        </p:blipFill>
        <p:spPr bwMode="auto">
          <a:xfrm>
            <a:off x="5214942" y="3500438"/>
            <a:ext cx="3000396" cy="1624016"/>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to="" calcmode="lin" valueType="num">
                                      <p:cBhvr>
                                        <p:cTn id="7" dur="1" fill="hold"/>
                                        <p:tgtEl>
                                          <p:spTgt spid="2"/>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to="" calcmode="lin" valueType="num">
                                      <p:cBhvr>
                                        <p:cTn id="12" dur="1" fill="hold"/>
                                        <p:tgtEl>
                                          <p:spTgt spid="3">
                                            <p:txEl>
                                              <p:pRg st="0" end="0"/>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nodeType="clickEffect">
                                  <p:stCondLst>
                                    <p:cond delay="0"/>
                                  </p:stCondLst>
                                  <p:childTnLst>
                                    <p:set>
                                      <p:cBhvr>
                                        <p:cTn id="16" dur="1" fill="hold">
                                          <p:stCondLst>
                                            <p:cond delay="0"/>
                                          </p:stCondLst>
                                        </p:cTn>
                                        <p:tgtEl>
                                          <p:spTgt spid="2050"/>
                                        </p:tgtEl>
                                        <p:attrNameLst>
                                          <p:attrName>style.visibility</p:attrName>
                                        </p:attrNameLst>
                                      </p:cBhvr>
                                      <p:to>
                                        <p:strVal val="visible"/>
                                      </p:to>
                                    </p:set>
                                    <p:anim to="" calcmode="lin" valueType="num">
                                      <p:cBhvr>
                                        <p:cTn id="17" dur="1" fill="hold"/>
                                        <p:tgtEl>
                                          <p:spTgt spid="2050"/>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nodeType="clickEffect">
                                  <p:stCondLst>
                                    <p:cond delay="0"/>
                                  </p:stCondLst>
                                  <p:childTnLst>
                                    <p:set>
                                      <p:cBhvr>
                                        <p:cTn id="21" dur="1" fill="hold">
                                          <p:stCondLst>
                                            <p:cond delay="0"/>
                                          </p:stCondLst>
                                        </p:cTn>
                                        <p:tgtEl>
                                          <p:spTgt spid="3">
                                            <p:txEl>
                                              <p:pRg st="1" end="1"/>
                                            </p:txEl>
                                          </p:spTgt>
                                        </p:tgtEl>
                                        <p:attrNameLst>
                                          <p:attrName>style.visibility</p:attrName>
                                        </p:attrNameLst>
                                      </p:cBhvr>
                                      <p:to>
                                        <p:strVal val="visible"/>
                                      </p:to>
                                    </p:set>
                                    <p:anim to="" calcmode="lin" valueType="num">
                                      <p:cBhvr>
                                        <p:cTn id="22" dur="1" fill="hold"/>
                                        <p:tgtEl>
                                          <p:spTgt spid="3">
                                            <p:txEl>
                                              <p:pRg st="1" end="1"/>
                                            </p:txEl>
                                          </p:spTgt>
                                        </p:tgtEl>
                                        <p:attrNameLst>
                                          <p:attrName/>
                                        </p:attrNameLst>
                                      </p:cBhvr>
                                    </p:anim>
                                  </p:childTnLst>
                                </p:cTn>
                              </p:par>
                            </p:childTnLst>
                          </p:cTn>
                        </p:par>
                      </p:childTnLst>
                    </p:cTn>
                  </p:par>
                  <p:par>
                    <p:cTn id="23" fill="hold">
                      <p:stCondLst>
                        <p:cond delay="indefinite"/>
                      </p:stCondLst>
                      <p:childTnLst>
                        <p:par>
                          <p:cTn id="24" fill="hold">
                            <p:stCondLst>
                              <p:cond delay="0"/>
                            </p:stCondLst>
                            <p:childTnLst>
                              <p:par>
                                <p:cTn id="25" presetID="24" presetClass="entr" presetSubtype="0" fill="hold" grpId="0" nodeType="clickEffect">
                                  <p:stCondLst>
                                    <p:cond delay="0"/>
                                  </p:stCondLst>
                                  <p:childTnLst>
                                    <p:set>
                                      <p:cBhvr>
                                        <p:cTn id="26" dur="1" fill="hold">
                                          <p:stCondLst>
                                            <p:cond delay="0"/>
                                          </p:stCondLst>
                                        </p:cTn>
                                        <p:tgtEl>
                                          <p:spTgt spid="6">
                                            <p:bg/>
                                          </p:spTgt>
                                        </p:tgtEl>
                                        <p:attrNameLst>
                                          <p:attrName>style.visibility</p:attrName>
                                        </p:attrNameLst>
                                      </p:cBhvr>
                                      <p:to>
                                        <p:strVal val="visible"/>
                                      </p:to>
                                    </p:set>
                                    <p:anim to="" calcmode="lin" valueType="num">
                                      <p:cBhvr>
                                        <p:cTn id="27" dur="1" fill="hold"/>
                                        <p:tgtEl>
                                          <p:spTgt spid="6">
                                            <p:bg/>
                                          </p:spTgt>
                                        </p:tgtEl>
                                        <p:attrNameLst>
                                          <p:attrName/>
                                        </p:attrNameLst>
                                      </p:cBhvr>
                                    </p:anim>
                                  </p:childTnLst>
                                </p:cTn>
                              </p:par>
                            </p:childTnLst>
                          </p:cTn>
                        </p:par>
                      </p:childTnLst>
                    </p:cTn>
                  </p:par>
                  <p:par>
                    <p:cTn id="28" fill="hold">
                      <p:stCondLst>
                        <p:cond delay="indefinite"/>
                      </p:stCondLst>
                      <p:childTnLst>
                        <p:par>
                          <p:cTn id="29" fill="hold">
                            <p:stCondLst>
                              <p:cond delay="0"/>
                            </p:stCondLst>
                            <p:childTnLst>
                              <p:par>
                                <p:cTn id="30" presetID="24" presetClass="entr" presetSubtype="0" fill="hold" grpId="0" nodeType="clickEffect">
                                  <p:stCondLst>
                                    <p:cond delay="0"/>
                                  </p:stCondLst>
                                  <p:childTnLst>
                                    <p:set>
                                      <p:cBhvr>
                                        <p:cTn id="31" dur="1" fill="hold">
                                          <p:stCondLst>
                                            <p:cond delay="0"/>
                                          </p:stCondLst>
                                        </p:cTn>
                                        <p:tgtEl>
                                          <p:spTgt spid="6">
                                            <p:txEl>
                                              <p:pRg st="9" end="9"/>
                                            </p:txEl>
                                          </p:spTgt>
                                        </p:tgtEl>
                                        <p:attrNameLst>
                                          <p:attrName>style.visibility</p:attrName>
                                        </p:attrNameLst>
                                      </p:cBhvr>
                                      <p:to>
                                        <p:strVal val="visible"/>
                                      </p:to>
                                    </p:set>
                                    <p:anim to="" calcmode="lin" valueType="num">
                                      <p:cBhvr>
                                        <p:cTn id="32" dur="1" fill="hold"/>
                                        <p:tgtEl>
                                          <p:spTgt spid="6">
                                            <p:txEl>
                                              <p:pRg st="9" end="9"/>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6" grpId="0" build="p"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sz="half" idx="1"/>
          </p:nvPr>
        </p:nvSpPr>
        <p:spPr>
          <a:xfrm>
            <a:off x="457200" y="428604"/>
            <a:ext cx="4038600" cy="6072230"/>
          </a:xfrm>
          <a:solidFill>
            <a:srgbClr val="00B0F0"/>
          </a:solidFill>
        </p:spPr>
        <p:txBody>
          <a:bodyPr>
            <a:normAutofit/>
          </a:bodyPr>
          <a:lstStyle/>
          <a:p>
            <a:pPr algn="ctr"/>
            <a:endParaRPr lang="es-ES" dirty="0" smtClean="0"/>
          </a:p>
          <a:p>
            <a:pPr algn="ctr"/>
            <a:r>
              <a:rPr lang="es-ES" dirty="0" smtClean="0"/>
              <a:t>El texto nos dice que el hombre después de pecar ya no sintió gozo ni deseo de hablar con su Creador porque “el hombre y su esposa se </a:t>
            </a:r>
            <a:r>
              <a:rPr lang="es-ES" b="1" dirty="0" smtClean="0"/>
              <a:t>ESCONDIERON DE SU PRESENCIA</a:t>
            </a:r>
            <a:r>
              <a:rPr lang="es-ES" dirty="0" smtClean="0"/>
              <a:t> entre los árboles del huerto” (Gèn.3:8).</a:t>
            </a:r>
          </a:p>
          <a:p>
            <a:endParaRPr lang="es-ES" dirty="0" smtClean="0"/>
          </a:p>
        </p:txBody>
      </p:sp>
      <p:pic>
        <p:nvPicPr>
          <p:cNvPr id="3074" name="Picture 2" descr="C:\Users\HUMBERTO\Pictures\ADÀN Y EVAN\eva_2[1].jpg"/>
          <p:cNvPicPr>
            <a:picLocks noChangeAspect="1" noChangeArrowheads="1"/>
          </p:cNvPicPr>
          <p:nvPr/>
        </p:nvPicPr>
        <p:blipFill>
          <a:blip r:embed="rId2" cstate="print"/>
          <a:srcRect/>
          <a:stretch>
            <a:fillRect/>
          </a:stretch>
        </p:blipFill>
        <p:spPr bwMode="auto">
          <a:xfrm>
            <a:off x="4929190" y="1357298"/>
            <a:ext cx="3833806" cy="3643338"/>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to="" calcmode="lin" valueType="num">
                                      <p:cBhvr>
                                        <p:cTn id="7" dur="1" fill="hold"/>
                                        <p:tgtEl>
                                          <p:spTgt spid="3">
                                            <p:bg/>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 to="" calcmode="lin" valueType="num">
                                      <p:cBhvr>
                                        <p:cTn id="12" dur="1" fill="hold"/>
                                        <p:tgtEl>
                                          <p:spTgt spid="3">
                                            <p:txEl>
                                              <p:pRg st="1" end="1"/>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nodeType="clickEffect">
                                  <p:stCondLst>
                                    <p:cond delay="0"/>
                                  </p:stCondLst>
                                  <p:childTnLst>
                                    <p:set>
                                      <p:cBhvr>
                                        <p:cTn id="16" dur="1" fill="hold">
                                          <p:stCondLst>
                                            <p:cond delay="0"/>
                                          </p:stCondLst>
                                        </p:cTn>
                                        <p:tgtEl>
                                          <p:spTgt spid="3074"/>
                                        </p:tgtEl>
                                        <p:attrNameLst>
                                          <p:attrName>style.visibility</p:attrName>
                                        </p:attrNameLst>
                                      </p:cBhvr>
                                      <p:to>
                                        <p:strVal val="visible"/>
                                      </p:to>
                                    </p:set>
                                    <p:anim to="" calcmode="lin" valueType="num">
                                      <p:cBhvr>
                                        <p:cTn id="17" dur="1" fill="hold"/>
                                        <p:tgtEl>
                                          <p:spTgt spid="3074"/>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animBg="1"/>
    </p:bld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tx2">
            <a:alpha val="51000"/>
          </a:schemeClr>
        </a:soli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ES" b="1" i="1" dirty="0" smtClean="0">
                <a:solidFill>
                  <a:srgbClr val="C00000"/>
                </a:solidFill>
              </a:rPr>
              <a:t>Fue creado con libre albedrio</a:t>
            </a:r>
            <a:endParaRPr lang="es-ES" b="1" i="1" dirty="0">
              <a:solidFill>
                <a:srgbClr val="C00000"/>
              </a:solidFill>
            </a:endParaRPr>
          </a:p>
        </p:txBody>
      </p:sp>
      <p:sp>
        <p:nvSpPr>
          <p:cNvPr id="3" name="2 Marcador de contenido"/>
          <p:cNvSpPr>
            <a:spLocks noGrp="1"/>
          </p:cNvSpPr>
          <p:nvPr>
            <p:ph sz="half" idx="1"/>
          </p:nvPr>
        </p:nvSpPr>
        <p:spPr>
          <a:solidFill>
            <a:schemeClr val="accent6">
              <a:lumMod val="75000"/>
            </a:schemeClr>
          </a:solidFill>
        </p:spPr>
        <p:txBody>
          <a:bodyPr>
            <a:normAutofit fontScale="77500" lnSpcReduction="20000"/>
          </a:bodyPr>
          <a:lstStyle/>
          <a:p>
            <a:pPr algn="ctr"/>
            <a:r>
              <a:rPr lang="es-ES" b="1" dirty="0" smtClean="0"/>
              <a:t>Alguien me preguntaba: ¿Dios porque no impidió que pecaran?</a:t>
            </a:r>
          </a:p>
          <a:p>
            <a:endParaRPr lang="es-ES" dirty="0" smtClean="0"/>
          </a:p>
          <a:p>
            <a:r>
              <a:rPr lang="es-ES" dirty="0" smtClean="0"/>
              <a:t>Sencillamente, porque el hombre fue creado con libre albedrio. </a:t>
            </a:r>
          </a:p>
          <a:p>
            <a:endParaRPr lang="es-ES" dirty="0" smtClean="0"/>
          </a:p>
          <a:p>
            <a:pPr algn="ctr"/>
            <a:r>
              <a:rPr lang="es-ES" dirty="0" smtClean="0"/>
              <a:t>Dios solamente les dice: de este fruto no “comerás”. Nótese que  Dios no esconde el árbol ni les amarra las manos, si lo hubiera hecho les hubiera impedido que usaran su libertad.</a:t>
            </a:r>
            <a:endParaRPr lang="es-ES" dirty="0"/>
          </a:p>
        </p:txBody>
      </p:sp>
      <p:sp>
        <p:nvSpPr>
          <p:cNvPr id="4" name="3 Marcador de contenido"/>
          <p:cNvSpPr>
            <a:spLocks noGrp="1"/>
          </p:cNvSpPr>
          <p:nvPr>
            <p:ph sz="half" idx="2"/>
          </p:nvPr>
        </p:nvSpPr>
        <p:spPr/>
        <p:txBody>
          <a:bodyPr>
            <a:normAutofit fontScale="77500" lnSpcReduction="20000"/>
          </a:bodyPr>
          <a:lstStyle/>
          <a:p>
            <a:endParaRPr lang="es-ES" dirty="0"/>
          </a:p>
        </p:txBody>
      </p:sp>
      <p:pic>
        <p:nvPicPr>
          <p:cNvPr id="57346" name="Picture 2" descr="C:\Users\HUMBERTO\Pictures\ADÀN Y EVAN\D041.JPG"/>
          <p:cNvPicPr>
            <a:picLocks noChangeAspect="1" noChangeArrowheads="1"/>
          </p:cNvPicPr>
          <p:nvPr/>
        </p:nvPicPr>
        <p:blipFill>
          <a:blip r:embed="rId2" cstate="print"/>
          <a:srcRect/>
          <a:stretch>
            <a:fillRect/>
          </a:stretch>
        </p:blipFill>
        <p:spPr bwMode="auto">
          <a:xfrm>
            <a:off x="4643438" y="1643050"/>
            <a:ext cx="3992562" cy="4286280"/>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9" presetClass="entr" presetSubtype="0" decel="10000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 calcmode="lin" valueType="num">
                                      <p:cBhvr>
                                        <p:cTn id="9" dur="500" fill="hold"/>
                                        <p:tgtEl>
                                          <p:spTgt spid="2"/>
                                        </p:tgtEl>
                                        <p:attrNameLst>
                                          <p:attrName>style.rotation</p:attrName>
                                        </p:attrNameLst>
                                      </p:cBhvr>
                                      <p:tavLst>
                                        <p:tav tm="0">
                                          <p:val>
                                            <p:fltVal val="360"/>
                                          </p:val>
                                        </p:tav>
                                        <p:tav tm="100000">
                                          <p:val>
                                            <p:fltVal val="0"/>
                                          </p:val>
                                        </p:tav>
                                      </p:tavLst>
                                    </p:anim>
                                    <p:animEffect transition="in" filter="fade">
                                      <p:cBhvr>
                                        <p:cTn id="10" dur="500"/>
                                        <p:tgtEl>
                                          <p:spTgt spid="2"/>
                                        </p:tgtEl>
                                      </p:cBhvr>
                                    </p:animEffect>
                                  </p:childTnLst>
                                </p:cTn>
                              </p:par>
                            </p:childTnLst>
                          </p:cTn>
                        </p:par>
                      </p:childTnLst>
                    </p:cTn>
                  </p:par>
                  <p:par>
                    <p:cTn id="11" fill="hold">
                      <p:stCondLst>
                        <p:cond delay="indefinite"/>
                      </p:stCondLst>
                      <p:childTnLst>
                        <p:par>
                          <p:cTn id="12" fill="hold">
                            <p:stCondLst>
                              <p:cond delay="0"/>
                            </p:stCondLst>
                            <p:childTnLst>
                              <p:par>
                                <p:cTn id="13" presetID="55" presetClass="entr" presetSubtype="0" fill="hold" grpId="0" nodeType="clickEffect">
                                  <p:stCondLst>
                                    <p:cond delay="0"/>
                                  </p:stCondLst>
                                  <p:childTnLst>
                                    <p:set>
                                      <p:cBhvr>
                                        <p:cTn id="14" dur="1" fill="hold">
                                          <p:stCondLst>
                                            <p:cond delay="0"/>
                                          </p:stCondLst>
                                        </p:cTn>
                                        <p:tgtEl>
                                          <p:spTgt spid="3">
                                            <p:bg/>
                                          </p:spTgt>
                                        </p:tgtEl>
                                        <p:attrNameLst>
                                          <p:attrName>style.visibility</p:attrName>
                                        </p:attrNameLst>
                                      </p:cBhvr>
                                      <p:to>
                                        <p:strVal val="visible"/>
                                      </p:to>
                                    </p:set>
                                    <p:anim calcmode="lin" valueType="num">
                                      <p:cBhvr>
                                        <p:cTn id="15" dur="1000" fill="hold"/>
                                        <p:tgtEl>
                                          <p:spTgt spid="3">
                                            <p:bg/>
                                          </p:spTgt>
                                        </p:tgtEl>
                                        <p:attrNameLst>
                                          <p:attrName>ppt_w</p:attrName>
                                        </p:attrNameLst>
                                      </p:cBhvr>
                                      <p:tavLst>
                                        <p:tav tm="0">
                                          <p:val>
                                            <p:strVal val="#ppt_w*0.70"/>
                                          </p:val>
                                        </p:tav>
                                        <p:tav tm="100000">
                                          <p:val>
                                            <p:strVal val="#ppt_w"/>
                                          </p:val>
                                        </p:tav>
                                      </p:tavLst>
                                    </p:anim>
                                    <p:anim calcmode="lin" valueType="num">
                                      <p:cBhvr>
                                        <p:cTn id="16" dur="1000" fill="hold"/>
                                        <p:tgtEl>
                                          <p:spTgt spid="3">
                                            <p:bg/>
                                          </p:spTgt>
                                        </p:tgtEl>
                                        <p:attrNameLst>
                                          <p:attrName>ppt_h</p:attrName>
                                        </p:attrNameLst>
                                      </p:cBhvr>
                                      <p:tavLst>
                                        <p:tav tm="0">
                                          <p:val>
                                            <p:strVal val="#ppt_h"/>
                                          </p:val>
                                        </p:tav>
                                        <p:tav tm="100000">
                                          <p:val>
                                            <p:strVal val="#ppt_h"/>
                                          </p:val>
                                        </p:tav>
                                      </p:tavLst>
                                    </p:anim>
                                    <p:animEffect transition="in" filter="fade">
                                      <p:cBhvr>
                                        <p:cTn id="17" dur="1000"/>
                                        <p:tgtEl>
                                          <p:spTgt spid="3">
                                            <p:bg/>
                                          </p:spTgt>
                                        </p:tgtEl>
                                      </p:cBhvr>
                                    </p:animEffect>
                                  </p:childTnLst>
                                </p:cTn>
                              </p:par>
                            </p:childTnLst>
                          </p:cTn>
                        </p:par>
                      </p:childTnLst>
                    </p:cTn>
                  </p:par>
                  <p:par>
                    <p:cTn id="18" fill="hold">
                      <p:stCondLst>
                        <p:cond delay="indefinite"/>
                      </p:stCondLst>
                      <p:childTnLst>
                        <p:par>
                          <p:cTn id="19" fill="hold">
                            <p:stCondLst>
                              <p:cond delay="0"/>
                            </p:stCondLst>
                            <p:childTnLst>
                              <p:par>
                                <p:cTn id="20" presetID="55" presetClass="entr" presetSubtype="0" fill="hold" grpId="0" nodeType="clickEffect">
                                  <p:stCondLst>
                                    <p:cond delay="0"/>
                                  </p:stCondLst>
                                  <p:childTnLst>
                                    <p:set>
                                      <p:cBhvr>
                                        <p:cTn id="21" dur="1" fill="hold">
                                          <p:stCondLst>
                                            <p:cond delay="0"/>
                                          </p:stCondLst>
                                        </p:cTn>
                                        <p:tgtEl>
                                          <p:spTgt spid="3">
                                            <p:txEl>
                                              <p:pRg st="0" end="0"/>
                                            </p:txEl>
                                          </p:spTgt>
                                        </p:tgtEl>
                                        <p:attrNameLst>
                                          <p:attrName>style.visibility</p:attrName>
                                        </p:attrNameLst>
                                      </p:cBhvr>
                                      <p:to>
                                        <p:strVal val="visible"/>
                                      </p:to>
                                    </p:set>
                                    <p:anim calcmode="lin" valueType="num">
                                      <p:cBhvr>
                                        <p:cTn id="22" dur="1000" fill="hold"/>
                                        <p:tgtEl>
                                          <p:spTgt spid="3">
                                            <p:txEl>
                                              <p:pRg st="0" end="0"/>
                                            </p:txEl>
                                          </p:spTgt>
                                        </p:tgtEl>
                                        <p:attrNameLst>
                                          <p:attrName>ppt_w</p:attrName>
                                        </p:attrNameLst>
                                      </p:cBhvr>
                                      <p:tavLst>
                                        <p:tav tm="0">
                                          <p:val>
                                            <p:strVal val="#ppt_w*0.70"/>
                                          </p:val>
                                        </p:tav>
                                        <p:tav tm="100000">
                                          <p:val>
                                            <p:strVal val="#ppt_w"/>
                                          </p:val>
                                        </p:tav>
                                      </p:tavLst>
                                    </p:anim>
                                    <p:anim calcmode="lin" valueType="num">
                                      <p:cBhvr>
                                        <p:cTn id="23" dur="1000" fill="hold"/>
                                        <p:tgtEl>
                                          <p:spTgt spid="3">
                                            <p:txEl>
                                              <p:pRg st="0" end="0"/>
                                            </p:txEl>
                                          </p:spTgt>
                                        </p:tgtEl>
                                        <p:attrNameLst>
                                          <p:attrName>ppt_h</p:attrName>
                                        </p:attrNameLst>
                                      </p:cBhvr>
                                      <p:tavLst>
                                        <p:tav tm="0">
                                          <p:val>
                                            <p:strVal val="#ppt_h"/>
                                          </p:val>
                                        </p:tav>
                                        <p:tav tm="100000">
                                          <p:val>
                                            <p:strVal val="#ppt_h"/>
                                          </p:val>
                                        </p:tav>
                                      </p:tavLst>
                                    </p:anim>
                                    <p:animEffect transition="in" filter="fade">
                                      <p:cBhvr>
                                        <p:cTn id="24" dur="1000"/>
                                        <p:tgtEl>
                                          <p:spTgt spid="3">
                                            <p:txEl>
                                              <p:pRg st="0" end="0"/>
                                            </p:txEl>
                                          </p:spTgt>
                                        </p:tgtEl>
                                      </p:cBhvr>
                                    </p:animEffect>
                                  </p:childTnLst>
                                </p:cTn>
                              </p:par>
                            </p:childTnLst>
                          </p:cTn>
                        </p:par>
                      </p:childTnLst>
                    </p:cTn>
                  </p:par>
                  <p:par>
                    <p:cTn id="25" fill="hold">
                      <p:stCondLst>
                        <p:cond delay="indefinite"/>
                      </p:stCondLst>
                      <p:childTnLst>
                        <p:par>
                          <p:cTn id="26" fill="hold">
                            <p:stCondLst>
                              <p:cond delay="0"/>
                            </p:stCondLst>
                            <p:childTnLst>
                              <p:par>
                                <p:cTn id="27" presetID="55" presetClass="entr" presetSubtype="0" fill="hold" grpId="0" nodeType="clickEffect">
                                  <p:stCondLst>
                                    <p:cond delay="0"/>
                                  </p:stCondLst>
                                  <p:childTnLst>
                                    <p:set>
                                      <p:cBhvr>
                                        <p:cTn id="28" dur="1" fill="hold">
                                          <p:stCondLst>
                                            <p:cond delay="0"/>
                                          </p:stCondLst>
                                        </p:cTn>
                                        <p:tgtEl>
                                          <p:spTgt spid="3">
                                            <p:txEl>
                                              <p:pRg st="2" end="2"/>
                                            </p:txEl>
                                          </p:spTgt>
                                        </p:tgtEl>
                                        <p:attrNameLst>
                                          <p:attrName>style.visibility</p:attrName>
                                        </p:attrNameLst>
                                      </p:cBhvr>
                                      <p:to>
                                        <p:strVal val="visible"/>
                                      </p:to>
                                    </p:set>
                                    <p:anim calcmode="lin" valueType="num">
                                      <p:cBhvr>
                                        <p:cTn id="29" dur="1000" fill="hold"/>
                                        <p:tgtEl>
                                          <p:spTgt spid="3">
                                            <p:txEl>
                                              <p:pRg st="2" end="2"/>
                                            </p:txEl>
                                          </p:spTgt>
                                        </p:tgtEl>
                                        <p:attrNameLst>
                                          <p:attrName>ppt_w</p:attrName>
                                        </p:attrNameLst>
                                      </p:cBhvr>
                                      <p:tavLst>
                                        <p:tav tm="0">
                                          <p:val>
                                            <p:strVal val="#ppt_w*0.70"/>
                                          </p:val>
                                        </p:tav>
                                        <p:tav tm="100000">
                                          <p:val>
                                            <p:strVal val="#ppt_w"/>
                                          </p:val>
                                        </p:tav>
                                      </p:tavLst>
                                    </p:anim>
                                    <p:anim calcmode="lin" valueType="num">
                                      <p:cBhvr>
                                        <p:cTn id="30" dur="1000" fill="hold"/>
                                        <p:tgtEl>
                                          <p:spTgt spid="3">
                                            <p:txEl>
                                              <p:pRg st="2" end="2"/>
                                            </p:txEl>
                                          </p:spTgt>
                                        </p:tgtEl>
                                        <p:attrNameLst>
                                          <p:attrName>ppt_h</p:attrName>
                                        </p:attrNameLst>
                                      </p:cBhvr>
                                      <p:tavLst>
                                        <p:tav tm="0">
                                          <p:val>
                                            <p:strVal val="#ppt_h"/>
                                          </p:val>
                                        </p:tav>
                                        <p:tav tm="100000">
                                          <p:val>
                                            <p:strVal val="#ppt_h"/>
                                          </p:val>
                                        </p:tav>
                                      </p:tavLst>
                                    </p:anim>
                                    <p:animEffect transition="in" filter="fade">
                                      <p:cBhvr>
                                        <p:cTn id="31" dur="1000"/>
                                        <p:tgtEl>
                                          <p:spTgt spid="3">
                                            <p:txEl>
                                              <p:pRg st="2" end="2"/>
                                            </p:txEl>
                                          </p:spTgt>
                                        </p:tgtEl>
                                      </p:cBhvr>
                                    </p:animEffect>
                                  </p:childTnLst>
                                </p:cTn>
                              </p:par>
                            </p:childTnLst>
                          </p:cTn>
                        </p:par>
                      </p:childTnLst>
                    </p:cTn>
                  </p:par>
                  <p:par>
                    <p:cTn id="32" fill="hold">
                      <p:stCondLst>
                        <p:cond delay="indefinite"/>
                      </p:stCondLst>
                      <p:childTnLst>
                        <p:par>
                          <p:cTn id="33" fill="hold">
                            <p:stCondLst>
                              <p:cond delay="0"/>
                            </p:stCondLst>
                            <p:childTnLst>
                              <p:par>
                                <p:cTn id="34" presetID="2" presetClass="entr" presetSubtype="4" fill="hold" nodeType="clickEffect">
                                  <p:stCondLst>
                                    <p:cond delay="0"/>
                                  </p:stCondLst>
                                  <p:childTnLst>
                                    <p:set>
                                      <p:cBhvr>
                                        <p:cTn id="35" dur="1" fill="hold">
                                          <p:stCondLst>
                                            <p:cond delay="0"/>
                                          </p:stCondLst>
                                        </p:cTn>
                                        <p:tgtEl>
                                          <p:spTgt spid="57346"/>
                                        </p:tgtEl>
                                        <p:attrNameLst>
                                          <p:attrName>style.visibility</p:attrName>
                                        </p:attrNameLst>
                                      </p:cBhvr>
                                      <p:to>
                                        <p:strVal val="visible"/>
                                      </p:to>
                                    </p:set>
                                    <p:anim calcmode="lin" valueType="num">
                                      <p:cBhvr additive="base">
                                        <p:cTn id="36" dur="500" fill="hold"/>
                                        <p:tgtEl>
                                          <p:spTgt spid="57346"/>
                                        </p:tgtEl>
                                        <p:attrNameLst>
                                          <p:attrName>ppt_x</p:attrName>
                                        </p:attrNameLst>
                                      </p:cBhvr>
                                      <p:tavLst>
                                        <p:tav tm="0">
                                          <p:val>
                                            <p:strVal val="#ppt_x"/>
                                          </p:val>
                                        </p:tav>
                                        <p:tav tm="100000">
                                          <p:val>
                                            <p:strVal val="#ppt_x"/>
                                          </p:val>
                                        </p:tav>
                                      </p:tavLst>
                                    </p:anim>
                                    <p:anim calcmode="lin" valueType="num">
                                      <p:cBhvr additive="base">
                                        <p:cTn id="37" dur="500" fill="hold"/>
                                        <p:tgtEl>
                                          <p:spTgt spid="57346"/>
                                        </p:tgtEl>
                                        <p:attrNameLst>
                                          <p:attrName>ppt_y</p:attrName>
                                        </p:attrNameLst>
                                      </p:cBhvr>
                                      <p:tavLst>
                                        <p:tav tm="0">
                                          <p:val>
                                            <p:strVal val="1+#ppt_h/2"/>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3" presetClass="entr" presetSubtype="10" fill="hold" nodeType="clickEffect">
                                  <p:stCondLst>
                                    <p:cond delay="0"/>
                                  </p:stCondLst>
                                  <p:childTnLst>
                                    <p:set>
                                      <p:cBhvr>
                                        <p:cTn id="41" dur="1" fill="hold">
                                          <p:stCondLst>
                                            <p:cond delay="0"/>
                                          </p:stCondLst>
                                        </p:cTn>
                                        <p:tgtEl>
                                          <p:spTgt spid="3">
                                            <p:txEl>
                                              <p:pRg st="4" end="4"/>
                                            </p:txEl>
                                          </p:spTgt>
                                        </p:tgtEl>
                                        <p:attrNameLst>
                                          <p:attrName>style.visibility</p:attrName>
                                        </p:attrNameLst>
                                      </p:cBhvr>
                                      <p:to>
                                        <p:strVal val="visible"/>
                                      </p:to>
                                    </p:set>
                                    <p:animEffect transition="in" filter="blinds(horizontal)">
                                      <p:cBhvr>
                                        <p:cTn id="42"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uiExpand="1" build="p"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4638"/>
            <a:ext cx="8229600" cy="796908"/>
          </a:xfrm>
          <a:solidFill>
            <a:srgbClr val="FF0000"/>
          </a:solidFill>
        </p:spPr>
        <p:txBody>
          <a:bodyPr>
            <a:noAutofit/>
          </a:bodyPr>
          <a:lstStyle/>
          <a:p>
            <a:r>
              <a:rPr lang="es-ES" sz="2400" b="1" i="1" dirty="0" smtClean="0"/>
              <a:t>¿</a:t>
            </a:r>
            <a:r>
              <a:rPr lang="es-ES" sz="2800" b="1" i="1" dirty="0" smtClean="0"/>
              <a:t>Qué haría Dios, les pagaría con la misma moneda?</a:t>
            </a:r>
            <a:endParaRPr lang="es-ES" sz="2800" b="1" i="1" dirty="0"/>
          </a:p>
        </p:txBody>
      </p:sp>
      <p:sp>
        <p:nvSpPr>
          <p:cNvPr id="3" name="2 Marcador de contenido"/>
          <p:cNvSpPr>
            <a:spLocks noGrp="1"/>
          </p:cNvSpPr>
          <p:nvPr>
            <p:ph sz="half" idx="1"/>
          </p:nvPr>
        </p:nvSpPr>
        <p:spPr>
          <a:solidFill>
            <a:srgbClr val="FFFF00"/>
          </a:solidFill>
        </p:spPr>
        <p:txBody>
          <a:bodyPr>
            <a:normAutofit lnSpcReduction="10000"/>
          </a:bodyPr>
          <a:lstStyle/>
          <a:p>
            <a:pPr algn="ctr"/>
            <a:r>
              <a:rPr lang="es-ES" dirty="0" smtClean="0"/>
              <a:t>Pero Dios movido por su inmenso amor hacia sus hijos, que habían sido creados a su “</a:t>
            </a:r>
            <a:r>
              <a:rPr lang="es-ES" b="1" dirty="0" smtClean="0"/>
              <a:t>imagen</a:t>
            </a:r>
            <a:r>
              <a:rPr lang="es-ES" dirty="0" smtClean="0"/>
              <a:t>” y “</a:t>
            </a:r>
            <a:r>
              <a:rPr lang="es-ES" b="1" dirty="0" smtClean="0"/>
              <a:t>semejanza</a:t>
            </a:r>
            <a:r>
              <a:rPr lang="es-ES" dirty="0" smtClean="0"/>
              <a:t>”, en lugar de rechazarlos también, tenía un plan trazado desde la eternidad para recuperar al hombre de las garras de Satanás.</a:t>
            </a:r>
          </a:p>
          <a:p>
            <a:endParaRPr lang="es-ES" dirty="0"/>
          </a:p>
        </p:txBody>
      </p:sp>
      <p:sp>
        <p:nvSpPr>
          <p:cNvPr id="4" name="3 Marcador de contenido"/>
          <p:cNvSpPr>
            <a:spLocks noGrp="1"/>
          </p:cNvSpPr>
          <p:nvPr>
            <p:ph sz="half" idx="2"/>
          </p:nvPr>
        </p:nvSpPr>
        <p:spPr>
          <a:solidFill>
            <a:srgbClr val="002060"/>
          </a:solidFill>
        </p:spPr>
        <p:txBody>
          <a:bodyPr>
            <a:normAutofit lnSpcReduction="10000"/>
          </a:bodyPr>
          <a:lstStyle/>
          <a:p>
            <a:endParaRPr lang="es-ES" dirty="0" smtClean="0"/>
          </a:p>
          <a:p>
            <a:endParaRPr lang="es-ES" dirty="0"/>
          </a:p>
          <a:p>
            <a:endParaRPr lang="es-ES" dirty="0"/>
          </a:p>
        </p:txBody>
      </p:sp>
      <p:pic>
        <p:nvPicPr>
          <p:cNvPr id="3074" name="Picture 2" descr="C:\Users\HUMBERTO\Pictures\EL DIABLO\D013.JPG"/>
          <p:cNvPicPr>
            <a:picLocks noChangeAspect="1" noChangeArrowheads="1"/>
          </p:cNvPicPr>
          <p:nvPr/>
        </p:nvPicPr>
        <p:blipFill>
          <a:blip r:embed="rId2" cstate="print"/>
          <a:srcRect/>
          <a:stretch>
            <a:fillRect/>
          </a:stretch>
        </p:blipFill>
        <p:spPr bwMode="auto">
          <a:xfrm>
            <a:off x="4857752" y="2000240"/>
            <a:ext cx="3571900" cy="3643338"/>
          </a:xfrm>
          <a:prstGeom prst="rect">
            <a:avLst/>
          </a:prstGeom>
          <a:solidFill>
            <a:srgbClr val="00B050"/>
          </a:solid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to="" calcmode="lin" valueType="num">
                                      <p:cBhvr>
                                        <p:cTn id="7" dur="1" fill="hold"/>
                                        <p:tgtEl>
                                          <p:spTgt spid="2"/>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bg/>
                                          </p:spTgt>
                                        </p:tgtEl>
                                        <p:attrNameLst>
                                          <p:attrName>style.visibility</p:attrName>
                                        </p:attrNameLst>
                                      </p:cBhvr>
                                      <p:to>
                                        <p:strVal val="visible"/>
                                      </p:to>
                                    </p:set>
                                    <p:anim to="" calcmode="lin" valueType="num">
                                      <p:cBhvr>
                                        <p:cTn id="12" dur="1" fill="hold"/>
                                        <p:tgtEl>
                                          <p:spTgt spid="3">
                                            <p:bg/>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0" end="0"/>
                                            </p:txEl>
                                          </p:spTgt>
                                        </p:tgtEl>
                                        <p:attrNameLst>
                                          <p:attrName>style.visibility</p:attrName>
                                        </p:attrNameLst>
                                      </p:cBhvr>
                                      <p:to>
                                        <p:strVal val="visible"/>
                                      </p:to>
                                    </p:set>
                                    <p:anim to="" calcmode="lin" valueType="num">
                                      <p:cBhvr>
                                        <p:cTn id="17" dur="1" fill="hold"/>
                                        <p:tgtEl>
                                          <p:spTgt spid="3">
                                            <p:txEl>
                                              <p:pRg st="0" end="0"/>
                                            </p:txEl>
                                          </p:spTgt>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nodeType="clickEffect">
                                  <p:stCondLst>
                                    <p:cond delay="0"/>
                                  </p:stCondLst>
                                  <p:childTnLst>
                                    <p:set>
                                      <p:cBhvr>
                                        <p:cTn id="21" dur="1" fill="hold">
                                          <p:stCondLst>
                                            <p:cond delay="0"/>
                                          </p:stCondLst>
                                        </p:cTn>
                                        <p:tgtEl>
                                          <p:spTgt spid="3074"/>
                                        </p:tgtEl>
                                        <p:attrNameLst>
                                          <p:attrName>style.visibility</p:attrName>
                                        </p:attrNameLst>
                                      </p:cBhvr>
                                      <p:to>
                                        <p:strVal val="visible"/>
                                      </p:to>
                                    </p:set>
                                    <p:anim to="" calcmode="lin" valueType="num">
                                      <p:cBhvr>
                                        <p:cTn id="22" dur="1" fill="hold"/>
                                        <p:tgtEl>
                                          <p:spTgt spid="3074"/>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build="p"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sz="half" idx="1"/>
          </p:nvPr>
        </p:nvSpPr>
        <p:spPr>
          <a:xfrm>
            <a:off x="304800" y="357166"/>
            <a:ext cx="4191000" cy="3071834"/>
          </a:xfrm>
          <a:solidFill>
            <a:srgbClr val="00B0F0"/>
          </a:solidFill>
        </p:spPr>
        <p:txBody>
          <a:bodyPr>
            <a:normAutofit fontScale="70000" lnSpcReduction="20000"/>
          </a:bodyPr>
          <a:lstStyle/>
          <a:p>
            <a:endParaRPr lang="es-ES" dirty="0" smtClean="0"/>
          </a:p>
          <a:p>
            <a:r>
              <a:rPr lang="es-ES" dirty="0" smtClean="0"/>
              <a:t>Pero</a:t>
            </a:r>
            <a:r>
              <a:rPr lang="es-ES" dirty="0"/>
              <a:t> </a:t>
            </a:r>
            <a:r>
              <a:rPr lang="es-ES" dirty="0" smtClean="0"/>
              <a:t>la pregunta es:  ¿</a:t>
            </a:r>
            <a:r>
              <a:rPr lang="es-ES" sz="3600" b="1" dirty="0" smtClean="0">
                <a:solidFill>
                  <a:srgbClr val="FF0000"/>
                </a:solidFill>
              </a:rPr>
              <a:t>Cuál sería el medio escogido por Dios para poner en ejecución dicho plan y recuperar al hombre</a:t>
            </a:r>
            <a:r>
              <a:rPr lang="es-ES" dirty="0" smtClean="0"/>
              <a:t>? </a:t>
            </a:r>
          </a:p>
          <a:p>
            <a:r>
              <a:rPr lang="es-ES" dirty="0" smtClean="0"/>
              <a:t> ¿</a:t>
            </a:r>
            <a:r>
              <a:rPr lang="es-ES" sz="3600" b="1" dirty="0" smtClean="0">
                <a:solidFill>
                  <a:srgbClr val="FF0000"/>
                </a:solidFill>
              </a:rPr>
              <a:t>Quién sería el que lo estaba llamando: </a:t>
            </a:r>
            <a:r>
              <a:rPr lang="es-ES" dirty="0" smtClean="0"/>
              <a:t> </a:t>
            </a:r>
            <a:r>
              <a:rPr lang="es-ES" sz="3600" b="1" dirty="0" smtClean="0">
                <a:solidFill>
                  <a:srgbClr val="FF0000"/>
                </a:solidFill>
              </a:rPr>
              <a:t>“Adán donde estas?” </a:t>
            </a:r>
            <a:endParaRPr lang="es-ES" b="1" dirty="0" smtClean="0">
              <a:solidFill>
                <a:srgbClr val="FF0000"/>
              </a:solidFill>
            </a:endParaRPr>
          </a:p>
          <a:p>
            <a:endParaRPr lang="es-ES" dirty="0" smtClean="0"/>
          </a:p>
        </p:txBody>
      </p:sp>
      <p:sp>
        <p:nvSpPr>
          <p:cNvPr id="6" name="5 Marcador de contenido"/>
          <p:cNvSpPr>
            <a:spLocks noGrp="1"/>
          </p:cNvSpPr>
          <p:nvPr>
            <p:ph sz="half" idx="2"/>
          </p:nvPr>
        </p:nvSpPr>
        <p:spPr>
          <a:xfrm>
            <a:off x="5000628" y="4000504"/>
            <a:ext cx="3686172" cy="2125659"/>
          </a:xfrm>
          <a:solidFill>
            <a:srgbClr val="00B0F0"/>
          </a:solidFill>
          <a:ln>
            <a:solidFill>
              <a:schemeClr val="accent1"/>
            </a:solidFill>
          </a:ln>
        </p:spPr>
        <p:txBody>
          <a:bodyPr>
            <a:normAutofit fontScale="70000" lnSpcReduction="20000"/>
          </a:bodyPr>
          <a:lstStyle/>
          <a:p>
            <a:pPr>
              <a:buNone/>
            </a:pPr>
            <a:r>
              <a:rPr lang="es-ES" dirty="0"/>
              <a:t> </a:t>
            </a:r>
            <a:r>
              <a:rPr lang="es-ES" dirty="0" smtClean="0"/>
              <a:t>    </a:t>
            </a:r>
          </a:p>
          <a:p>
            <a:pPr algn="ctr">
              <a:buNone/>
            </a:pPr>
            <a:r>
              <a:rPr lang="es-ES" dirty="0" smtClean="0"/>
              <a:t>      Leamos algunos textos para saber quien era el designado y quien lo estaba llamando, (Lucas 19:10). Jesús dijo: “</a:t>
            </a:r>
            <a:r>
              <a:rPr lang="es-ES" u="sng" dirty="0" smtClean="0"/>
              <a:t>Porque el Hijo del hombre </a:t>
            </a:r>
            <a:r>
              <a:rPr lang="es-ES" dirty="0" smtClean="0"/>
              <a:t>vino a</a:t>
            </a:r>
            <a:r>
              <a:rPr lang="es-ES" b="1" dirty="0" smtClean="0"/>
              <a:t> BUSCAR</a:t>
            </a:r>
            <a:r>
              <a:rPr lang="es-ES" dirty="0" smtClean="0"/>
              <a:t>  y a </a:t>
            </a:r>
            <a:r>
              <a:rPr lang="es-ES" b="1" dirty="0" smtClean="0"/>
              <a:t>SALVAR</a:t>
            </a:r>
            <a:r>
              <a:rPr lang="es-ES" dirty="0" smtClean="0"/>
              <a:t> lo que se había perdido”.</a:t>
            </a:r>
            <a:endParaRPr lang="es-ES" dirty="0"/>
          </a:p>
        </p:txBody>
      </p:sp>
      <p:pic>
        <p:nvPicPr>
          <p:cNvPr id="1026" name="Picture 2" descr="C:\Users\HUMBERTO\Pictures\ADÀN Y EVAN\0L5V3VCAUJFPCZCAWTMY1JCA0LNPN0CA2BHFJMCALS5JT1CAR1PP72CAM55R6WCAT92NPPCAJENX3MCAJBGLVNCANSURCMCAQ3F9YVCA8BS0X3CATYDVIJCAC36V0SCANERQ05CAAZBGLVCAKWTH71.jpg"/>
          <p:cNvPicPr>
            <a:picLocks noChangeAspect="1" noChangeArrowheads="1"/>
          </p:cNvPicPr>
          <p:nvPr/>
        </p:nvPicPr>
        <p:blipFill>
          <a:blip r:embed="rId2" cstate="print"/>
          <a:srcRect/>
          <a:stretch>
            <a:fillRect/>
          </a:stretch>
        </p:blipFill>
        <p:spPr bwMode="auto">
          <a:xfrm>
            <a:off x="4786314" y="642918"/>
            <a:ext cx="3643338" cy="3071834"/>
          </a:xfrm>
          <a:prstGeom prst="rect">
            <a:avLst/>
          </a:prstGeom>
          <a:noFill/>
        </p:spPr>
      </p:pic>
      <p:pic>
        <p:nvPicPr>
          <p:cNvPr id="9" name="Picture 2" descr="http://t2.gstatic.com/images?q=tbn:stpKklCUUyf6-M:http://f.imagehost.org/0825/17-04-09_Viernes_2.jpg">
            <a:hlinkClick r:id="rId3"/>
          </p:cNvPr>
          <p:cNvPicPr>
            <a:picLocks noChangeAspect="1" noChangeArrowheads="1"/>
          </p:cNvPicPr>
          <p:nvPr/>
        </p:nvPicPr>
        <p:blipFill>
          <a:blip r:embed="rId4" cstate="print"/>
          <a:srcRect/>
          <a:stretch>
            <a:fillRect/>
          </a:stretch>
        </p:blipFill>
        <p:spPr bwMode="auto">
          <a:xfrm>
            <a:off x="642910" y="3857628"/>
            <a:ext cx="4000528" cy="2571768"/>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to="" calcmode="lin" valueType="num">
                                      <p:cBhvr>
                                        <p:cTn id="7" dur="1" fill="hold"/>
                                        <p:tgtEl>
                                          <p:spTgt spid="3">
                                            <p:bg/>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 to="" calcmode="lin" valueType="num">
                                      <p:cBhvr>
                                        <p:cTn id="12" dur="1" fill="hold"/>
                                        <p:tgtEl>
                                          <p:spTgt spid="3">
                                            <p:txEl>
                                              <p:pRg st="1" end="1"/>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 to="" calcmode="lin" valueType="num">
                                      <p:cBhvr>
                                        <p:cTn id="17" dur="1" fill="hold"/>
                                        <p:tgtEl>
                                          <p:spTgt spid="3">
                                            <p:txEl>
                                              <p:pRg st="2" end="2"/>
                                            </p:txEl>
                                          </p:spTgt>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55" presetClass="entr" presetSubtype="0" fill="hold" nodeType="clickEffect">
                                  <p:stCondLst>
                                    <p:cond delay="0"/>
                                  </p:stCondLst>
                                  <p:childTnLst>
                                    <p:set>
                                      <p:cBhvr>
                                        <p:cTn id="21" dur="1" fill="hold">
                                          <p:stCondLst>
                                            <p:cond delay="0"/>
                                          </p:stCondLst>
                                        </p:cTn>
                                        <p:tgtEl>
                                          <p:spTgt spid="1026"/>
                                        </p:tgtEl>
                                        <p:attrNameLst>
                                          <p:attrName>style.visibility</p:attrName>
                                        </p:attrNameLst>
                                      </p:cBhvr>
                                      <p:to>
                                        <p:strVal val="visible"/>
                                      </p:to>
                                    </p:set>
                                    <p:anim calcmode="lin" valueType="num">
                                      <p:cBhvr>
                                        <p:cTn id="22" dur="1000" fill="hold"/>
                                        <p:tgtEl>
                                          <p:spTgt spid="1026"/>
                                        </p:tgtEl>
                                        <p:attrNameLst>
                                          <p:attrName>ppt_w</p:attrName>
                                        </p:attrNameLst>
                                      </p:cBhvr>
                                      <p:tavLst>
                                        <p:tav tm="0">
                                          <p:val>
                                            <p:strVal val="#ppt_w*0.70"/>
                                          </p:val>
                                        </p:tav>
                                        <p:tav tm="100000">
                                          <p:val>
                                            <p:strVal val="#ppt_w"/>
                                          </p:val>
                                        </p:tav>
                                      </p:tavLst>
                                    </p:anim>
                                    <p:anim calcmode="lin" valueType="num">
                                      <p:cBhvr>
                                        <p:cTn id="23" dur="1000" fill="hold"/>
                                        <p:tgtEl>
                                          <p:spTgt spid="1026"/>
                                        </p:tgtEl>
                                        <p:attrNameLst>
                                          <p:attrName>ppt_h</p:attrName>
                                        </p:attrNameLst>
                                      </p:cBhvr>
                                      <p:tavLst>
                                        <p:tav tm="0">
                                          <p:val>
                                            <p:strVal val="#ppt_h"/>
                                          </p:val>
                                        </p:tav>
                                        <p:tav tm="100000">
                                          <p:val>
                                            <p:strVal val="#ppt_h"/>
                                          </p:val>
                                        </p:tav>
                                      </p:tavLst>
                                    </p:anim>
                                    <p:animEffect transition="in" filter="fade">
                                      <p:cBhvr>
                                        <p:cTn id="24" dur="1000"/>
                                        <p:tgtEl>
                                          <p:spTgt spid="1026"/>
                                        </p:tgtEl>
                                      </p:cBhvr>
                                    </p:animEffect>
                                  </p:childTnLst>
                                </p:cTn>
                              </p:par>
                            </p:childTnLst>
                          </p:cTn>
                        </p:par>
                      </p:childTnLst>
                    </p:cTn>
                  </p:par>
                  <p:par>
                    <p:cTn id="25" fill="hold">
                      <p:stCondLst>
                        <p:cond delay="indefinite"/>
                      </p:stCondLst>
                      <p:childTnLst>
                        <p:par>
                          <p:cTn id="26" fill="hold">
                            <p:stCondLst>
                              <p:cond delay="0"/>
                            </p:stCondLst>
                            <p:childTnLst>
                              <p:par>
                                <p:cTn id="27" presetID="24" presetClass="entr" presetSubtype="0" fill="hold" grpId="0" nodeType="clickEffect">
                                  <p:stCondLst>
                                    <p:cond delay="0"/>
                                  </p:stCondLst>
                                  <p:childTnLst>
                                    <p:set>
                                      <p:cBhvr>
                                        <p:cTn id="28" dur="1" fill="hold">
                                          <p:stCondLst>
                                            <p:cond delay="0"/>
                                          </p:stCondLst>
                                        </p:cTn>
                                        <p:tgtEl>
                                          <p:spTgt spid="6">
                                            <p:bg/>
                                          </p:spTgt>
                                        </p:tgtEl>
                                        <p:attrNameLst>
                                          <p:attrName>style.visibility</p:attrName>
                                        </p:attrNameLst>
                                      </p:cBhvr>
                                      <p:to>
                                        <p:strVal val="visible"/>
                                      </p:to>
                                    </p:set>
                                    <p:anim to="" calcmode="lin" valueType="num">
                                      <p:cBhvr>
                                        <p:cTn id="29" dur="1" fill="hold"/>
                                        <p:tgtEl>
                                          <p:spTgt spid="6">
                                            <p:bg/>
                                          </p:spTgt>
                                        </p:tgtEl>
                                        <p:attrNameLst>
                                          <p:attrName/>
                                        </p:attrNameLst>
                                      </p:cBhvr>
                                    </p:anim>
                                  </p:childTnLst>
                                </p:cTn>
                              </p:par>
                            </p:childTnLst>
                          </p:cTn>
                        </p:par>
                      </p:childTnLst>
                    </p:cTn>
                  </p:par>
                  <p:par>
                    <p:cTn id="30" fill="hold">
                      <p:stCondLst>
                        <p:cond delay="indefinite"/>
                      </p:stCondLst>
                      <p:childTnLst>
                        <p:par>
                          <p:cTn id="31" fill="hold">
                            <p:stCondLst>
                              <p:cond delay="0"/>
                            </p:stCondLst>
                            <p:childTnLst>
                              <p:par>
                                <p:cTn id="32" presetID="24" presetClass="entr" presetSubtype="0" fill="hold" grpId="0" nodeType="clickEffect">
                                  <p:stCondLst>
                                    <p:cond delay="0"/>
                                  </p:stCondLst>
                                  <p:childTnLst>
                                    <p:set>
                                      <p:cBhvr>
                                        <p:cTn id="33" dur="1" fill="hold">
                                          <p:stCondLst>
                                            <p:cond delay="0"/>
                                          </p:stCondLst>
                                        </p:cTn>
                                        <p:tgtEl>
                                          <p:spTgt spid="6">
                                            <p:txEl>
                                              <p:pRg st="0" end="0"/>
                                            </p:txEl>
                                          </p:spTgt>
                                        </p:tgtEl>
                                        <p:attrNameLst>
                                          <p:attrName>style.visibility</p:attrName>
                                        </p:attrNameLst>
                                      </p:cBhvr>
                                      <p:to>
                                        <p:strVal val="visible"/>
                                      </p:to>
                                    </p:set>
                                    <p:anim to="" calcmode="lin" valueType="num">
                                      <p:cBhvr>
                                        <p:cTn id="34" dur="1" fill="hold"/>
                                        <p:tgtEl>
                                          <p:spTgt spid="6">
                                            <p:txEl>
                                              <p:pRg st="0" end="0"/>
                                            </p:txEl>
                                          </p:spTgt>
                                        </p:tgtEl>
                                        <p:attrNameLst>
                                          <p:attrName/>
                                        </p:attrNameLst>
                                      </p:cBhvr>
                                    </p:anim>
                                  </p:childTnLst>
                                </p:cTn>
                              </p:par>
                            </p:childTnLst>
                          </p:cTn>
                        </p:par>
                      </p:childTnLst>
                    </p:cTn>
                  </p:par>
                  <p:par>
                    <p:cTn id="35" fill="hold">
                      <p:stCondLst>
                        <p:cond delay="indefinite"/>
                      </p:stCondLst>
                      <p:childTnLst>
                        <p:par>
                          <p:cTn id="36" fill="hold">
                            <p:stCondLst>
                              <p:cond delay="0"/>
                            </p:stCondLst>
                            <p:childTnLst>
                              <p:par>
                                <p:cTn id="37" presetID="24" presetClass="entr" presetSubtype="0" fill="hold" grpId="0" nodeType="clickEffect">
                                  <p:stCondLst>
                                    <p:cond delay="0"/>
                                  </p:stCondLst>
                                  <p:childTnLst>
                                    <p:set>
                                      <p:cBhvr>
                                        <p:cTn id="38" dur="1" fill="hold">
                                          <p:stCondLst>
                                            <p:cond delay="0"/>
                                          </p:stCondLst>
                                        </p:cTn>
                                        <p:tgtEl>
                                          <p:spTgt spid="6">
                                            <p:txEl>
                                              <p:pRg st="1" end="1"/>
                                            </p:txEl>
                                          </p:spTgt>
                                        </p:tgtEl>
                                        <p:attrNameLst>
                                          <p:attrName>style.visibility</p:attrName>
                                        </p:attrNameLst>
                                      </p:cBhvr>
                                      <p:to>
                                        <p:strVal val="visible"/>
                                      </p:to>
                                    </p:set>
                                    <p:anim to="" calcmode="lin" valueType="num">
                                      <p:cBhvr>
                                        <p:cTn id="39" dur="1" fill="hold"/>
                                        <p:tgtEl>
                                          <p:spTgt spid="6">
                                            <p:txEl>
                                              <p:pRg st="1" end="1"/>
                                            </p:txEl>
                                          </p:spTgt>
                                        </p:tgtEl>
                                        <p:attrNameLst>
                                          <p:attrName/>
                                        </p:attrNameLst>
                                      </p:cBhvr>
                                    </p:anim>
                                  </p:childTnLst>
                                </p:cTn>
                              </p:par>
                            </p:childTnLst>
                          </p:cTn>
                        </p:par>
                      </p:childTnLst>
                    </p:cTn>
                  </p:par>
                  <p:par>
                    <p:cTn id="40" fill="hold">
                      <p:stCondLst>
                        <p:cond delay="indefinite"/>
                      </p:stCondLst>
                      <p:childTnLst>
                        <p:par>
                          <p:cTn id="41" fill="hold">
                            <p:stCondLst>
                              <p:cond delay="0"/>
                            </p:stCondLst>
                            <p:childTnLst>
                              <p:par>
                                <p:cTn id="42" presetID="24" presetClass="entr" presetSubtype="0" fill="hold" nodeType="clickEffect">
                                  <p:stCondLst>
                                    <p:cond delay="0"/>
                                  </p:stCondLst>
                                  <p:childTnLst>
                                    <p:set>
                                      <p:cBhvr>
                                        <p:cTn id="43" dur="1" fill="hold">
                                          <p:stCondLst>
                                            <p:cond delay="0"/>
                                          </p:stCondLst>
                                        </p:cTn>
                                        <p:tgtEl>
                                          <p:spTgt spid="9"/>
                                        </p:tgtEl>
                                        <p:attrNameLst>
                                          <p:attrName>style.visibility</p:attrName>
                                        </p:attrNameLst>
                                      </p:cBhvr>
                                      <p:to>
                                        <p:strVal val="visible"/>
                                      </p:to>
                                    </p:set>
                                    <p:anim to="" calcmode="lin" valueType="num">
                                      <p:cBhvr>
                                        <p:cTn id="44" dur="1" fill="hold"/>
                                        <p:tgtEl>
                                          <p:spTgt spid="9"/>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animBg="1"/>
      <p:bldP spid="6" grpId="0" build="p" animBg="1"/>
    </p:bld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tx1">
            <a:alpha val="81000"/>
          </a:schemeClr>
        </a:solidFill>
        <a:effectLst/>
      </p:bgPr>
    </p:bg>
    <p:spTree>
      <p:nvGrpSpPr>
        <p:cNvPr id="1" name=""/>
        <p:cNvGrpSpPr/>
        <p:nvPr/>
      </p:nvGrpSpPr>
      <p:grpSpPr>
        <a:xfrm>
          <a:off x="0" y="0"/>
          <a:ext cx="0" cy="0"/>
          <a:chOff x="0" y="0"/>
          <a:chExt cx="0" cy="0"/>
        </a:xfrm>
      </p:grpSpPr>
      <p:sp>
        <p:nvSpPr>
          <p:cNvPr id="3" name="2 Marcador de contenido"/>
          <p:cNvSpPr>
            <a:spLocks noGrp="1"/>
          </p:cNvSpPr>
          <p:nvPr>
            <p:ph sz="half" idx="1"/>
          </p:nvPr>
        </p:nvSpPr>
        <p:spPr>
          <a:xfrm>
            <a:off x="457200" y="428604"/>
            <a:ext cx="4038600" cy="3000396"/>
          </a:xfrm>
          <a:solidFill>
            <a:srgbClr val="FFFF00"/>
          </a:solidFill>
        </p:spPr>
        <p:txBody>
          <a:bodyPr>
            <a:normAutofit fontScale="92500"/>
          </a:bodyPr>
          <a:lstStyle/>
          <a:p>
            <a:pPr algn="ctr"/>
            <a:endParaRPr lang="es-ES" dirty="0" smtClean="0"/>
          </a:p>
          <a:p>
            <a:pPr algn="ctr">
              <a:buNone/>
            </a:pPr>
            <a:r>
              <a:rPr lang="es-ES" dirty="0" smtClean="0"/>
              <a:t>Juan 14:6. Jesús respondió:  “Yo Soy el camino, la verdad y la vida. “</a:t>
            </a:r>
            <a:r>
              <a:rPr lang="es-ES" sz="3600" dirty="0" smtClean="0"/>
              <a:t>Nadie viene al Padre sino por mi</a:t>
            </a:r>
            <a:r>
              <a:rPr lang="es-ES" dirty="0" smtClean="0"/>
              <a:t>”</a:t>
            </a:r>
            <a:endParaRPr lang="es-ES" b="1" dirty="0"/>
          </a:p>
          <a:p>
            <a:endParaRPr lang="es-ES" b="1" dirty="0" smtClean="0"/>
          </a:p>
          <a:p>
            <a:endParaRPr lang="es-ES" dirty="0" smtClean="0"/>
          </a:p>
        </p:txBody>
      </p:sp>
      <p:pic>
        <p:nvPicPr>
          <p:cNvPr id="1026" name="Picture 2" descr="C:\Users\HUMBERTO\Pictures\Bíblicas\9EGCH0CAXXB2BCCATQHSXOCA2GR93DCAKVY5C3CADQADUICA6GIEK8CA8V6MXRCAC0THEOCAZEEYL1CAD71CX3CAT4RN2MCAWVXS2WCAQLM5F3CAJKFHYGCAXJNLSQCAUAMC3XCAMSFS86CA7VVYVG.jpg"/>
          <p:cNvPicPr>
            <a:picLocks noChangeAspect="1" noChangeArrowheads="1"/>
          </p:cNvPicPr>
          <p:nvPr/>
        </p:nvPicPr>
        <p:blipFill>
          <a:blip r:embed="rId2" cstate="print"/>
          <a:srcRect/>
          <a:stretch>
            <a:fillRect/>
          </a:stretch>
        </p:blipFill>
        <p:spPr bwMode="auto">
          <a:xfrm>
            <a:off x="4857752" y="357166"/>
            <a:ext cx="3786214" cy="3143272"/>
          </a:xfrm>
          <a:prstGeom prst="rect">
            <a:avLst/>
          </a:prstGeom>
          <a:solidFill>
            <a:srgbClr val="FF0000"/>
          </a:solidFill>
        </p:spPr>
      </p:pic>
      <p:sp>
        <p:nvSpPr>
          <p:cNvPr id="4" name="3 Rectángulo"/>
          <p:cNvSpPr/>
          <p:nvPr/>
        </p:nvSpPr>
        <p:spPr>
          <a:xfrm>
            <a:off x="1214414" y="4857760"/>
            <a:ext cx="7500990" cy="830997"/>
          </a:xfrm>
          <a:prstGeom prst="rect">
            <a:avLst/>
          </a:prstGeom>
          <a:solidFill>
            <a:srgbClr val="FF0000"/>
          </a:solidFill>
        </p:spPr>
        <p:txBody>
          <a:bodyPr wrap="square">
            <a:spAutoFit/>
          </a:bodyPr>
          <a:lstStyle/>
          <a:p>
            <a:pPr algn="ctr"/>
            <a:r>
              <a:rPr lang="es-ES" sz="2400" b="1" dirty="0" smtClean="0"/>
              <a:t>Jesús nos está diciendo que Él es el único medio establecido por el Padre para llevarnos de regreso a </a:t>
            </a:r>
            <a:r>
              <a:rPr lang="es-ES" b="1" dirty="0" smtClean="0"/>
              <a:t>Él.</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to="" calcmode="lin" valueType="num">
                                      <p:cBhvr>
                                        <p:cTn id="7" dur="1" fill="hold"/>
                                        <p:tgtEl>
                                          <p:spTgt spid="3">
                                            <p:bg/>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 to="" calcmode="lin" valueType="num">
                                      <p:cBhvr>
                                        <p:cTn id="12" dur="1" fill="hold"/>
                                        <p:tgtEl>
                                          <p:spTgt spid="3">
                                            <p:txEl>
                                              <p:pRg st="1" end="1"/>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nodeType="clickEffect">
                                  <p:stCondLst>
                                    <p:cond delay="0"/>
                                  </p:stCondLst>
                                  <p:childTnLst>
                                    <p:set>
                                      <p:cBhvr>
                                        <p:cTn id="16" dur="1" fill="hold">
                                          <p:stCondLst>
                                            <p:cond delay="0"/>
                                          </p:stCondLst>
                                        </p:cTn>
                                        <p:tgtEl>
                                          <p:spTgt spid="1026"/>
                                        </p:tgtEl>
                                        <p:attrNameLst>
                                          <p:attrName>style.visibility</p:attrName>
                                        </p:attrNameLst>
                                      </p:cBhvr>
                                      <p:to>
                                        <p:strVal val="visible"/>
                                      </p:to>
                                    </p:set>
                                    <p:anim to="" calcmode="lin" valueType="num">
                                      <p:cBhvr>
                                        <p:cTn id="17" dur="1" fill="hold"/>
                                        <p:tgtEl>
                                          <p:spTgt spid="1026"/>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grpId="0" nodeType="clickEffect">
                                  <p:stCondLst>
                                    <p:cond delay="0"/>
                                  </p:stCondLst>
                                  <p:childTnLst>
                                    <p:set>
                                      <p:cBhvr>
                                        <p:cTn id="21" dur="1" fill="hold">
                                          <p:stCondLst>
                                            <p:cond delay="0"/>
                                          </p:stCondLst>
                                        </p:cTn>
                                        <p:tgtEl>
                                          <p:spTgt spid="4"/>
                                        </p:tgtEl>
                                        <p:attrNameLst>
                                          <p:attrName>style.visibility</p:attrName>
                                        </p:attrNameLst>
                                      </p:cBhvr>
                                      <p:to>
                                        <p:strVal val="visible"/>
                                      </p:to>
                                    </p:set>
                                    <p:anim to="" calcmode="lin" valueType="num">
                                      <p:cBhvr>
                                        <p:cTn id="22" dur="1" fill="hold"/>
                                        <p:tgtEl>
                                          <p:spTgt spid="4"/>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P spid="4"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sz="half" idx="1"/>
          </p:nvPr>
        </p:nvSpPr>
        <p:spPr>
          <a:xfrm>
            <a:off x="304800" y="1071546"/>
            <a:ext cx="4191000" cy="5253054"/>
          </a:xfrm>
          <a:solidFill>
            <a:srgbClr val="FF0000"/>
          </a:solidFill>
        </p:spPr>
        <p:txBody>
          <a:bodyPr/>
          <a:lstStyle/>
          <a:p>
            <a:endParaRPr lang="es-ES" dirty="0" smtClean="0"/>
          </a:p>
          <a:p>
            <a:endParaRPr lang="es-ES" dirty="0" smtClean="0"/>
          </a:p>
          <a:p>
            <a:r>
              <a:rPr lang="es-ES" dirty="0" smtClean="0">
                <a:solidFill>
                  <a:srgbClr val="FFFF00"/>
                </a:solidFill>
              </a:rPr>
              <a:t>Génesis 28:12. Jacob soñó. </a:t>
            </a:r>
            <a:r>
              <a:rPr lang="es-ES" b="1" dirty="0" smtClean="0">
                <a:solidFill>
                  <a:srgbClr val="FFFF00"/>
                </a:solidFill>
              </a:rPr>
              <a:t>Vio una escalera apoyada en tierra, y su cabeza tocaba el cielo, ángeles de Dios subían y descendían por ella. </a:t>
            </a:r>
            <a:endParaRPr lang="es-ES" b="1" dirty="0">
              <a:solidFill>
                <a:srgbClr val="FFFF00"/>
              </a:solidFill>
            </a:endParaRPr>
          </a:p>
        </p:txBody>
      </p:sp>
      <p:pic>
        <p:nvPicPr>
          <p:cNvPr id="5" name="Picture 2" descr="http://t0.gstatic.com/images?q=tbn:dbNAiG_ortj1CM:http://www.mscperu.org/grafic/biblia/pint/Genesis/picGen/JacobYLaEscalera.jpg">
            <a:hlinkClick r:id="rId2"/>
          </p:cNvPr>
          <p:cNvPicPr>
            <a:picLocks noChangeAspect="1" noChangeArrowheads="1"/>
          </p:cNvPicPr>
          <p:nvPr/>
        </p:nvPicPr>
        <p:blipFill>
          <a:blip r:embed="rId3" cstate="print"/>
          <a:srcRect/>
          <a:stretch>
            <a:fillRect/>
          </a:stretch>
        </p:blipFill>
        <p:spPr bwMode="auto">
          <a:xfrm>
            <a:off x="4857752" y="1071546"/>
            <a:ext cx="3643338" cy="5357850"/>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ntr" presetSubtype="16"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diamond(in)">
                                      <p:cBhvr>
                                        <p:cTn id="7" dur="20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bg/>
                                          </p:spTgt>
                                        </p:tgtEl>
                                        <p:attrNameLst>
                                          <p:attrName>style.visibility</p:attrName>
                                        </p:attrNameLst>
                                      </p:cBhvr>
                                      <p:to>
                                        <p:strVal val="visible"/>
                                      </p:to>
                                    </p:set>
                                    <p:anim to="" calcmode="lin" valueType="num">
                                      <p:cBhvr>
                                        <p:cTn id="12" dur="1" fill="hold"/>
                                        <p:tgtEl>
                                          <p:spTgt spid="3">
                                            <p:bg/>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 to="" calcmode="lin" valueType="num">
                                      <p:cBhvr>
                                        <p:cTn id="17" dur="1" fill="hold"/>
                                        <p:tgtEl>
                                          <p:spTgt spid="3">
                                            <p:txEl>
                                              <p:pRg st="2" end="2"/>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6 Título"/>
          <p:cNvSpPr>
            <a:spLocks noGrp="1"/>
          </p:cNvSpPr>
          <p:nvPr>
            <p:ph type="title"/>
          </p:nvPr>
        </p:nvSpPr>
        <p:spPr>
          <a:xfrm>
            <a:off x="5286380" y="428604"/>
            <a:ext cx="4114800" cy="368280"/>
          </a:xfrm>
        </p:spPr>
        <p:txBody>
          <a:bodyPr>
            <a:normAutofit fontScale="90000"/>
          </a:bodyPr>
          <a:lstStyle/>
          <a:p>
            <a:r>
              <a:rPr lang="es-ES" sz="2000" dirty="0" smtClean="0"/>
              <a:t>                           </a:t>
            </a:r>
            <a:r>
              <a:rPr lang="es-ES" sz="2000" b="1" dirty="0" smtClean="0"/>
              <a:t> Encuentra lo perdido</a:t>
            </a:r>
            <a:endParaRPr lang="es-ES" sz="2000" b="1" dirty="0"/>
          </a:p>
        </p:txBody>
      </p:sp>
      <p:sp>
        <p:nvSpPr>
          <p:cNvPr id="3" name="2 Marcador de contenido"/>
          <p:cNvSpPr>
            <a:spLocks noGrp="1"/>
          </p:cNvSpPr>
          <p:nvPr>
            <p:ph sz="half" idx="1"/>
          </p:nvPr>
        </p:nvSpPr>
        <p:spPr>
          <a:xfrm>
            <a:off x="457200" y="714356"/>
            <a:ext cx="4038600" cy="5643602"/>
          </a:xfrm>
          <a:solidFill>
            <a:srgbClr val="FFFF00"/>
          </a:solidFill>
        </p:spPr>
        <p:txBody>
          <a:bodyPr>
            <a:normAutofit fontScale="92500" lnSpcReduction="20000"/>
          </a:bodyPr>
          <a:lstStyle/>
          <a:p>
            <a:r>
              <a:rPr lang="es-ES" dirty="0" smtClean="0"/>
              <a:t>Analicemos estos versículos.</a:t>
            </a:r>
          </a:p>
          <a:p>
            <a:endParaRPr lang="es-ES" dirty="0" smtClean="0"/>
          </a:p>
          <a:p>
            <a:r>
              <a:rPr lang="es-ES" dirty="0" smtClean="0"/>
              <a:t>1) El Hijo del hombre es Jesús. Dice que vino a </a:t>
            </a:r>
            <a:r>
              <a:rPr lang="es-ES" b="1" dirty="0" smtClean="0"/>
              <a:t>buscar</a:t>
            </a:r>
            <a:r>
              <a:rPr lang="es-ES" dirty="0" smtClean="0"/>
              <a:t> lo que se había perdido.</a:t>
            </a:r>
          </a:p>
          <a:p>
            <a:r>
              <a:rPr lang="es-ES" dirty="0" smtClean="0"/>
              <a:t>2) Jesús dice: “Nadie viene al Padre sino por </a:t>
            </a:r>
            <a:r>
              <a:rPr lang="es-ES" b="1" dirty="0" smtClean="0"/>
              <a:t>mí</a:t>
            </a:r>
            <a:r>
              <a:rPr lang="es-ES" dirty="0" smtClean="0"/>
              <a:t>”.</a:t>
            </a:r>
          </a:p>
          <a:p>
            <a:r>
              <a:rPr lang="es-ES" dirty="0" smtClean="0"/>
              <a:t>3) Por lo tanto, la escalera que vio Jacob en sueño era un </a:t>
            </a:r>
            <a:r>
              <a:rPr lang="es-ES" b="1" dirty="0" smtClean="0"/>
              <a:t>símbolo</a:t>
            </a:r>
            <a:r>
              <a:rPr lang="es-ES" dirty="0" smtClean="0"/>
              <a:t> de Jesús que unía la tierra con el cielo es decir con el Padre. </a:t>
            </a:r>
            <a:endParaRPr lang="es-ES" dirty="0"/>
          </a:p>
        </p:txBody>
      </p:sp>
      <p:sp>
        <p:nvSpPr>
          <p:cNvPr id="8" name="7 Marcador de contenido"/>
          <p:cNvSpPr>
            <a:spLocks noGrp="1"/>
          </p:cNvSpPr>
          <p:nvPr>
            <p:ph sz="half" idx="2"/>
          </p:nvPr>
        </p:nvSpPr>
        <p:spPr>
          <a:xfrm>
            <a:off x="4714876" y="1600200"/>
            <a:ext cx="3971924" cy="5257800"/>
          </a:xfrm>
        </p:spPr>
        <p:txBody>
          <a:bodyPr>
            <a:normAutofit fontScale="92500" lnSpcReduction="20000"/>
          </a:bodyPr>
          <a:lstStyle/>
          <a:p>
            <a:endParaRPr lang="es-ES" dirty="0" smtClean="0"/>
          </a:p>
          <a:p>
            <a:endParaRPr lang="es-ES" dirty="0"/>
          </a:p>
          <a:p>
            <a:pPr>
              <a:buNone/>
            </a:pPr>
            <a:endParaRPr lang="es-ES" dirty="0"/>
          </a:p>
          <a:p>
            <a:pPr>
              <a:buNone/>
            </a:pPr>
            <a:r>
              <a:rPr lang="es-ES" sz="2200" dirty="0"/>
              <a:t> </a:t>
            </a:r>
            <a:r>
              <a:rPr lang="es-ES" sz="2200" dirty="0" smtClean="0"/>
              <a:t>                 </a:t>
            </a:r>
            <a:r>
              <a:rPr lang="es-ES" sz="2200" b="1" dirty="0" smtClean="0"/>
              <a:t>Une la tierra con el cielo</a:t>
            </a:r>
          </a:p>
          <a:p>
            <a:endParaRPr lang="es-ES" dirty="0"/>
          </a:p>
          <a:p>
            <a:endParaRPr lang="es-ES" dirty="0" smtClean="0"/>
          </a:p>
          <a:p>
            <a:endParaRPr lang="es-ES" dirty="0"/>
          </a:p>
          <a:p>
            <a:pPr>
              <a:buNone/>
            </a:pPr>
            <a:endParaRPr lang="es-ES" sz="2200" dirty="0" smtClean="0"/>
          </a:p>
          <a:p>
            <a:pPr>
              <a:buNone/>
            </a:pPr>
            <a:endParaRPr lang="es-ES" sz="2200" dirty="0" smtClean="0"/>
          </a:p>
          <a:p>
            <a:pPr>
              <a:buNone/>
            </a:pPr>
            <a:r>
              <a:rPr lang="es-ES" sz="2200" b="1" dirty="0" smtClean="0"/>
              <a:t>Con su muerte pagó nuestra deuda</a:t>
            </a:r>
            <a:endParaRPr lang="es-ES" sz="2200" b="1" dirty="0"/>
          </a:p>
        </p:txBody>
      </p:sp>
      <p:pic>
        <p:nvPicPr>
          <p:cNvPr id="4098" name="Picture 2" descr="C:\Users\HUMBERTO\Pictures\Bíblicas\8Z5ORKCA74D34ECAB9IX8OCADRN7J4CAQPL0NPCARRJLELCA905WE0CA1RBZ8FCAQGFKGFCACCHOM0CAE2YMEBCAD4PEF8CALD1K38CAE2AYZVCAUYWCS1CA7WRC0OCAYL8LB9CAH8BVV0CAVOT39M.jpg"/>
          <p:cNvPicPr>
            <a:picLocks noChangeAspect="1" noChangeArrowheads="1"/>
          </p:cNvPicPr>
          <p:nvPr/>
        </p:nvPicPr>
        <p:blipFill>
          <a:blip r:embed="rId2" cstate="print"/>
          <a:srcRect/>
          <a:stretch>
            <a:fillRect/>
          </a:stretch>
        </p:blipFill>
        <p:spPr bwMode="auto">
          <a:xfrm>
            <a:off x="5000628" y="5214950"/>
            <a:ext cx="3286148" cy="1357322"/>
          </a:xfrm>
          <a:prstGeom prst="rect">
            <a:avLst/>
          </a:prstGeom>
          <a:noFill/>
        </p:spPr>
      </p:pic>
      <p:pic>
        <p:nvPicPr>
          <p:cNvPr id="4099" name="Picture 3" descr="C:\Users\HUMBERTO\Pictures\Bíblicas\3WXM6WCA5IQUX8CA8EOUHKCAZ9AIPWCAHT2YLKCA608Z6ACAMF3N5HCAQSKCS5CA7GUW80CA1EVMFFCANNQ312CAJYG27FCA17CAO5CA88MBGACA8Z8HCKCALPVJ04CA0153NECA1MYHEFCA6LPYM7.jpg"/>
          <p:cNvPicPr>
            <a:picLocks noChangeAspect="1" noChangeArrowheads="1"/>
          </p:cNvPicPr>
          <p:nvPr/>
        </p:nvPicPr>
        <p:blipFill>
          <a:blip r:embed="rId3" cstate="print"/>
          <a:srcRect/>
          <a:stretch>
            <a:fillRect/>
          </a:stretch>
        </p:blipFill>
        <p:spPr bwMode="auto">
          <a:xfrm>
            <a:off x="6429388" y="928670"/>
            <a:ext cx="2357454" cy="1571636"/>
          </a:xfrm>
          <a:prstGeom prst="rect">
            <a:avLst/>
          </a:prstGeom>
          <a:noFill/>
          <a:ln>
            <a:solidFill>
              <a:schemeClr val="accent1"/>
            </a:solidFill>
          </a:ln>
        </p:spPr>
      </p:pic>
      <p:pic>
        <p:nvPicPr>
          <p:cNvPr id="4101" name="Picture 5" descr="http://t0.gstatic.com/images?q=tbn:7aucwW3BnrKDGM:http://www.carlosmesa.com/wp-content/uploads/2009/05/la-escalera-de-jacob.jpg">
            <a:hlinkClick r:id="rId4"/>
          </p:cNvPr>
          <p:cNvPicPr>
            <a:picLocks noChangeAspect="1" noChangeArrowheads="1"/>
          </p:cNvPicPr>
          <p:nvPr/>
        </p:nvPicPr>
        <p:blipFill>
          <a:blip r:embed="rId5" cstate="print"/>
          <a:srcRect/>
          <a:stretch>
            <a:fillRect/>
          </a:stretch>
        </p:blipFill>
        <p:spPr bwMode="auto">
          <a:xfrm>
            <a:off x="5500694" y="3071810"/>
            <a:ext cx="2857520" cy="1643074"/>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to="" calcmode="lin" valueType="num">
                                      <p:cBhvr>
                                        <p:cTn id="7" dur="1" fill="hold"/>
                                        <p:tgtEl>
                                          <p:spTgt spid="3">
                                            <p:txEl>
                                              <p:pRg st="0" end="0"/>
                                            </p:txEl>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 to="" calcmode="lin" valueType="num">
                                      <p:cBhvr>
                                        <p:cTn id="12" dur="1" fill="hold"/>
                                        <p:tgtEl>
                                          <p:spTgt spid="3">
                                            <p:txEl>
                                              <p:pRg st="2" end="2"/>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nodeType="clickEffect">
                                  <p:stCondLst>
                                    <p:cond delay="0"/>
                                  </p:stCondLst>
                                  <p:childTnLst>
                                    <p:set>
                                      <p:cBhvr>
                                        <p:cTn id="16" dur="1" fill="hold">
                                          <p:stCondLst>
                                            <p:cond delay="0"/>
                                          </p:stCondLst>
                                        </p:cTn>
                                        <p:tgtEl>
                                          <p:spTgt spid="4099"/>
                                        </p:tgtEl>
                                        <p:attrNameLst>
                                          <p:attrName>style.visibility</p:attrName>
                                        </p:attrNameLst>
                                      </p:cBhvr>
                                      <p:to>
                                        <p:strVal val="visible"/>
                                      </p:to>
                                    </p:set>
                                    <p:anim to="" calcmode="lin" valueType="num">
                                      <p:cBhvr>
                                        <p:cTn id="17" dur="1" fill="hold"/>
                                        <p:tgtEl>
                                          <p:spTgt spid="4099"/>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 to="" calcmode="lin" valueType="num">
                                      <p:cBhvr>
                                        <p:cTn id="22" dur="1" fill="hold"/>
                                        <p:tgtEl>
                                          <p:spTgt spid="3">
                                            <p:txEl>
                                              <p:pRg st="3" end="3"/>
                                            </p:txEl>
                                          </p:spTgt>
                                        </p:tgtEl>
                                        <p:attrNameLst>
                                          <p:attrName/>
                                        </p:attrNameLst>
                                      </p:cBhvr>
                                    </p:anim>
                                  </p:childTnLst>
                                </p:cTn>
                              </p:par>
                            </p:childTnLst>
                          </p:cTn>
                        </p:par>
                      </p:childTnLst>
                    </p:cTn>
                  </p:par>
                  <p:par>
                    <p:cTn id="23" fill="hold">
                      <p:stCondLst>
                        <p:cond delay="indefinite"/>
                      </p:stCondLst>
                      <p:childTnLst>
                        <p:par>
                          <p:cTn id="24" fill="hold">
                            <p:stCondLst>
                              <p:cond delay="0"/>
                            </p:stCondLst>
                            <p:childTnLst>
                              <p:par>
                                <p:cTn id="25" presetID="24" presetClass="entr" presetSubtype="0" fill="hold" nodeType="clickEffect">
                                  <p:stCondLst>
                                    <p:cond delay="0"/>
                                  </p:stCondLst>
                                  <p:childTnLst>
                                    <p:set>
                                      <p:cBhvr>
                                        <p:cTn id="26" dur="1" fill="hold">
                                          <p:stCondLst>
                                            <p:cond delay="0"/>
                                          </p:stCondLst>
                                        </p:cTn>
                                        <p:tgtEl>
                                          <p:spTgt spid="4101"/>
                                        </p:tgtEl>
                                        <p:attrNameLst>
                                          <p:attrName>style.visibility</p:attrName>
                                        </p:attrNameLst>
                                      </p:cBhvr>
                                      <p:to>
                                        <p:strVal val="visible"/>
                                      </p:to>
                                    </p:set>
                                    <p:anim to="" calcmode="lin" valueType="num">
                                      <p:cBhvr>
                                        <p:cTn id="27" dur="1" fill="hold"/>
                                        <p:tgtEl>
                                          <p:spTgt spid="4101"/>
                                        </p:tgtEl>
                                        <p:attrNameLst>
                                          <p:attrName/>
                                        </p:attrNameLst>
                                      </p:cBhvr>
                                    </p:anim>
                                  </p:childTnLst>
                                </p:cTn>
                              </p:par>
                            </p:childTnLst>
                          </p:cTn>
                        </p:par>
                      </p:childTnLst>
                    </p:cTn>
                  </p:par>
                  <p:par>
                    <p:cTn id="28" fill="hold">
                      <p:stCondLst>
                        <p:cond delay="indefinite"/>
                      </p:stCondLst>
                      <p:childTnLst>
                        <p:par>
                          <p:cTn id="29" fill="hold">
                            <p:stCondLst>
                              <p:cond delay="0"/>
                            </p:stCondLst>
                            <p:childTnLst>
                              <p:par>
                                <p:cTn id="30" presetID="24" presetClass="entr" presetSubtype="0" fill="hold" nodeType="clickEffect">
                                  <p:stCondLst>
                                    <p:cond delay="0"/>
                                  </p:stCondLst>
                                  <p:childTnLst>
                                    <p:set>
                                      <p:cBhvr>
                                        <p:cTn id="31" dur="1" fill="hold">
                                          <p:stCondLst>
                                            <p:cond delay="0"/>
                                          </p:stCondLst>
                                        </p:cTn>
                                        <p:tgtEl>
                                          <p:spTgt spid="3">
                                            <p:txEl>
                                              <p:pRg st="4" end="4"/>
                                            </p:txEl>
                                          </p:spTgt>
                                        </p:tgtEl>
                                        <p:attrNameLst>
                                          <p:attrName>style.visibility</p:attrName>
                                        </p:attrNameLst>
                                      </p:cBhvr>
                                      <p:to>
                                        <p:strVal val="visible"/>
                                      </p:to>
                                    </p:set>
                                    <p:anim to="" calcmode="lin" valueType="num">
                                      <p:cBhvr>
                                        <p:cTn id="32" dur="1" fill="hold"/>
                                        <p:tgtEl>
                                          <p:spTgt spid="3">
                                            <p:txEl>
                                              <p:pRg st="4" end="4"/>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tx1">
            <a:alpha val="95000"/>
          </a:schemeClr>
        </a:solidFill>
        <a:effectLst/>
      </p:bgPr>
    </p:bg>
    <p:spTree>
      <p:nvGrpSpPr>
        <p:cNvPr id="1" name=""/>
        <p:cNvGrpSpPr/>
        <p:nvPr/>
      </p:nvGrpSpPr>
      <p:grpSpPr>
        <a:xfrm>
          <a:off x="0" y="0"/>
          <a:ext cx="0" cy="0"/>
          <a:chOff x="0" y="0"/>
          <a:chExt cx="0" cy="0"/>
        </a:xfrm>
      </p:grpSpPr>
      <p:sp>
        <p:nvSpPr>
          <p:cNvPr id="4" name="3 Título"/>
          <p:cNvSpPr>
            <a:spLocks noGrp="1"/>
          </p:cNvSpPr>
          <p:nvPr>
            <p:ph type="title"/>
          </p:nvPr>
        </p:nvSpPr>
        <p:spPr>
          <a:xfrm>
            <a:off x="4643438" y="274638"/>
            <a:ext cx="4043362" cy="1143000"/>
          </a:xfrm>
          <a:solidFill>
            <a:srgbClr val="FFFF00"/>
          </a:solidFill>
        </p:spPr>
        <p:txBody>
          <a:bodyPr>
            <a:noAutofit/>
          </a:bodyPr>
          <a:lstStyle/>
          <a:p>
            <a:r>
              <a:rPr lang="es-ES" sz="2800" b="1" dirty="0" smtClean="0"/>
              <a:t>El plan de salvación en símbolos, desde el Edén hasta la cruz.</a:t>
            </a:r>
            <a:endParaRPr lang="es-ES" sz="2800" b="1" dirty="0"/>
          </a:p>
        </p:txBody>
      </p:sp>
      <p:sp>
        <p:nvSpPr>
          <p:cNvPr id="3" name="2 Marcador de contenido"/>
          <p:cNvSpPr>
            <a:spLocks noGrp="1"/>
          </p:cNvSpPr>
          <p:nvPr>
            <p:ph sz="half" idx="1"/>
          </p:nvPr>
        </p:nvSpPr>
        <p:spPr>
          <a:xfrm>
            <a:off x="457200" y="428604"/>
            <a:ext cx="4038600" cy="5697559"/>
          </a:xfrm>
          <a:solidFill>
            <a:schemeClr val="bg1"/>
          </a:solidFill>
        </p:spPr>
        <p:txBody>
          <a:bodyPr>
            <a:normAutofit fontScale="85000" lnSpcReduction="10000"/>
          </a:bodyPr>
          <a:lstStyle/>
          <a:p>
            <a:pPr algn="ctr"/>
            <a:r>
              <a:rPr lang="es-ES" dirty="0" smtClean="0"/>
              <a:t>Esto nos quiere decir que el que estaba llamando  “Adán”, no era otro sino</a:t>
            </a:r>
            <a:r>
              <a:rPr lang="es-ES" sz="3300" dirty="0" smtClean="0"/>
              <a:t> </a:t>
            </a:r>
            <a:r>
              <a:rPr lang="es-ES" sz="3300" b="1" dirty="0" smtClean="0"/>
              <a:t>Jesús</a:t>
            </a:r>
            <a:r>
              <a:rPr lang="es-ES" b="1" dirty="0" smtClean="0"/>
              <a:t>,</a:t>
            </a:r>
            <a:r>
              <a:rPr lang="es-ES" dirty="0" smtClean="0"/>
              <a:t> el que lo creó, y se inclinó tomando ese puñado de tierra en sus manos y lo modelo hasta darle fona de tal manera que se pareciera a Él. </a:t>
            </a:r>
          </a:p>
          <a:p>
            <a:pPr algn="ctr"/>
            <a:endParaRPr lang="es-ES" dirty="0" smtClean="0"/>
          </a:p>
          <a:p>
            <a:pPr algn="ctr"/>
            <a:r>
              <a:rPr lang="es-ES" dirty="0" smtClean="0"/>
              <a:t>El mismo que vendría 4.000 años después a continuar con la búsqueda iniciada con Adán, hasta derramar su sangre en la cruz por toda la raza humana. </a:t>
            </a:r>
          </a:p>
          <a:p>
            <a:pPr algn="ctr"/>
            <a:endParaRPr lang="es-ES" dirty="0" smtClean="0"/>
          </a:p>
        </p:txBody>
      </p:sp>
      <p:pic>
        <p:nvPicPr>
          <p:cNvPr id="2050" name="Picture 2" descr="C:\Users\HUMBERTO\Pictures\Daniel y Apocalipsis\J090.JPG"/>
          <p:cNvPicPr>
            <a:picLocks noChangeAspect="1" noChangeArrowheads="1"/>
          </p:cNvPicPr>
          <p:nvPr/>
        </p:nvPicPr>
        <p:blipFill>
          <a:blip r:embed="rId2" cstate="print"/>
          <a:srcRect/>
          <a:stretch>
            <a:fillRect/>
          </a:stretch>
        </p:blipFill>
        <p:spPr bwMode="auto">
          <a:xfrm>
            <a:off x="4786314" y="1928802"/>
            <a:ext cx="3849686" cy="4214842"/>
          </a:xfrm>
          <a:prstGeom prst="rect">
            <a:avLst/>
          </a:prstGeom>
          <a:noFill/>
        </p:spPr>
      </p:pic>
      <p:sp>
        <p:nvSpPr>
          <p:cNvPr id="5" name="4 Flecha abajo"/>
          <p:cNvSpPr/>
          <p:nvPr/>
        </p:nvSpPr>
        <p:spPr>
          <a:xfrm rot="18129238">
            <a:off x="5847975" y="3218790"/>
            <a:ext cx="355981" cy="1782897"/>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Flecha arriba"/>
          <p:cNvSpPr/>
          <p:nvPr/>
        </p:nvSpPr>
        <p:spPr>
          <a:xfrm>
            <a:off x="7143768" y="4071942"/>
            <a:ext cx="45719" cy="45719"/>
          </a:xfrm>
          <a:prstGeom prst="up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Flecha arriba"/>
          <p:cNvSpPr/>
          <p:nvPr/>
        </p:nvSpPr>
        <p:spPr>
          <a:xfrm rot="957299" flipH="1">
            <a:off x="7370388" y="3085443"/>
            <a:ext cx="336876" cy="1696059"/>
          </a:xfrm>
          <a:prstGeom prst="up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to="" calcmode="lin" valueType="num">
                                      <p:cBhvr>
                                        <p:cTn id="7" dur="1" fill="hold"/>
                                        <p:tgtEl>
                                          <p:spTgt spid="3">
                                            <p:txEl>
                                              <p:pRg st="0" end="0"/>
                                            </p:txEl>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 to="" calcmode="lin" valueType="num">
                                      <p:cBhvr>
                                        <p:cTn id="12" dur="1" fill="hold"/>
                                        <p:tgtEl>
                                          <p:spTgt spid="3">
                                            <p:txEl>
                                              <p:pRg st="2" end="2"/>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4"/>
                                        </p:tgtEl>
                                        <p:attrNameLst>
                                          <p:attrName>style.visibility</p:attrName>
                                        </p:attrNameLst>
                                      </p:cBhvr>
                                      <p:to>
                                        <p:strVal val="visible"/>
                                      </p:to>
                                    </p:set>
                                    <p:anim to="" calcmode="lin" valueType="num">
                                      <p:cBhvr>
                                        <p:cTn id="17" dur="1" fill="hold"/>
                                        <p:tgtEl>
                                          <p:spTgt spid="4"/>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nodeType="clickEffect">
                                  <p:stCondLst>
                                    <p:cond delay="0"/>
                                  </p:stCondLst>
                                  <p:childTnLst>
                                    <p:set>
                                      <p:cBhvr>
                                        <p:cTn id="21" dur="1" fill="hold">
                                          <p:stCondLst>
                                            <p:cond delay="0"/>
                                          </p:stCondLst>
                                        </p:cTn>
                                        <p:tgtEl>
                                          <p:spTgt spid="2050"/>
                                        </p:tgtEl>
                                        <p:attrNameLst>
                                          <p:attrName>style.visibility</p:attrName>
                                        </p:attrNameLst>
                                      </p:cBhvr>
                                      <p:to>
                                        <p:strVal val="visible"/>
                                      </p:to>
                                    </p:set>
                                    <p:anim to="" calcmode="lin" valueType="num">
                                      <p:cBhvr>
                                        <p:cTn id="22" dur="1" fill="hold"/>
                                        <p:tgtEl>
                                          <p:spTgt spid="2050"/>
                                        </p:tgtEl>
                                        <p:attrNameLst>
                                          <p:attrName/>
                                        </p:attrNameLst>
                                      </p:cBhvr>
                                    </p:anim>
                                  </p:childTnLst>
                                </p:cTn>
                              </p:par>
                            </p:childTnLst>
                          </p:cTn>
                        </p:par>
                      </p:childTnLst>
                    </p:cTn>
                  </p:par>
                  <p:par>
                    <p:cTn id="23" fill="hold">
                      <p:stCondLst>
                        <p:cond delay="indefinite"/>
                      </p:stCondLst>
                      <p:childTnLst>
                        <p:par>
                          <p:cTn id="24" fill="hold">
                            <p:stCondLst>
                              <p:cond delay="0"/>
                            </p:stCondLst>
                            <p:childTnLst>
                              <p:par>
                                <p:cTn id="25" presetID="24" presetClass="entr" presetSubtype="0" fill="hold" grpId="0" nodeType="clickEffect">
                                  <p:stCondLst>
                                    <p:cond delay="0"/>
                                  </p:stCondLst>
                                  <p:childTnLst>
                                    <p:set>
                                      <p:cBhvr>
                                        <p:cTn id="26" dur="1" fill="hold">
                                          <p:stCondLst>
                                            <p:cond delay="0"/>
                                          </p:stCondLst>
                                        </p:cTn>
                                        <p:tgtEl>
                                          <p:spTgt spid="5"/>
                                        </p:tgtEl>
                                        <p:attrNameLst>
                                          <p:attrName>style.visibility</p:attrName>
                                        </p:attrNameLst>
                                      </p:cBhvr>
                                      <p:to>
                                        <p:strVal val="visible"/>
                                      </p:to>
                                    </p:set>
                                    <p:anim to="" calcmode="lin" valueType="num">
                                      <p:cBhvr>
                                        <p:cTn id="27" dur="1" fill="hold"/>
                                        <p:tgtEl>
                                          <p:spTgt spid="5"/>
                                        </p:tgtEl>
                                        <p:attrNameLst>
                                          <p:attrName/>
                                        </p:attrNameLst>
                                      </p:cBhvr>
                                    </p:anim>
                                  </p:childTnLst>
                                </p:cTn>
                              </p:par>
                            </p:childTnLst>
                          </p:cTn>
                        </p:par>
                      </p:childTnLst>
                    </p:cTn>
                  </p:par>
                  <p:par>
                    <p:cTn id="28" fill="hold">
                      <p:stCondLst>
                        <p:cond delay="indefinite"/>
                      </p:stCondLst>
                      <p:childTnLst>
                        <p:par>
                          <p:cTn id="29" fill="hold">
                            <p:stCondLst>
                              <p:cond delay="0"/>
                            </p:stCondLst>
                            <p:childTnLst>
                              <p:par>
                                <p:cTn id="30" presetID="24" presetClass="entr" presetSubtype="0" fill="hold" grpId="0" nodeType="clickEffect">
                                  <p:stCondLst>
                                    <p:cond delay="0"/>
                                  </p:stCondLst>
                                  <p:childTnLst>
                                    <p:set>
                                      <p:cBhvr>
                                        <p:cTn id="31" dur="1" fill="hold">
                                          <p:stCondLst>
                                            <p:cond delay="0"/>
                                          </p:stCondLst>
                                        </p:cTn>
                                        <p:tgtEl>
                                          <p:spTgt spid="7"/>
                                        </p:tgtEl>
                                        <p:attrNameLst>
                                          <p:attrName>style.visibility</p:attrName>
                                        </p:attrNameLst>
                                      </p:cBhvr>
                                      <p:to>
                                        <p:strVal val="visible"/>
                                      </p:to>
                                    </p:set>
                                    <p:anim to="" calcmode="lin" valueType="num">
                                      <p:cBhvr>
                                        <p:cTn id="32" dur="1" fill="hold"/>
                                        <p:tgtEl>
                                          <p:spTgt spid="7"/>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7"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bg>
      <p:bgPr>
        <a:solidFill>
          <a:srgbClr val="FF0000">
            <a:alpha val="81000"/>
          </a:srgbClr>
        </a:solidFill>
        <a:effectLst/>
      </p:bgPr>
    </p:bg>
    <p:spTree>
      <p:nvGrpSpPr>
        <p:cNvPr id="1" name=""/>
        <p:cNvGrpSpPr/>
        <p:nvPr/>
      </p:nvGrpSpPr>
      <p:grpSpPr>
        <a:xfrm>
          <a:off x="0" y="0"/>
          <a:ext cx="0" cy="0"/>
          <a:chOff x="0" y="0"/>
          <a:chExt cx="0" cy="0"/>
        </a:xfrm>
      </p:grpSpPr>
      <p:sp>
        <p:nvSpPr>
          <p:cNvPr id="3" name="2 Marcador de contenido"/>
          <p:cNvSpPr>
            <a:spLocks noGrp="1"/>
          </p:cNvSpPr>
          <p:nvPr>
            <p:ph sz="half" idx="1"/>
          </p:nvPr>
        </p:nvSpPr>
        <p:spPr>
          <a:xfrm>
            <a:off x="457200" y="857232"/>
            <a:ext cx="4038600" cy="5268931"/>
          </a:xfrm>
          <a:solidFill>
            <a:schemeClr val="bg1"/>
          </a:solidFill>
        </p:spPr>
        <p:txBody>
          <a:bodyPr/>
          <a:lstStyle/>
          <a:p>
            <a:pPr algn="ctr"/>
            <a:r>
              <a:rPr lang="es-ES" dirty="0" smtClean="0"/>
              <a:t>Pero mientras que Jesús venía, Adán y todos los hombres del Antiguo Testamento </a:t>
            </a:r>
            <a:r>
              <a:rPr lang="es-ES" sz="3200" dirty="0" smtClean="0">
                <a:solidFill>
                  <a:srgbClr val="FF0000"/>
                </a:solidFill>
              </a:rPr>
              <a:t>SI QUERÌAN SALBARSE</a:t>
            </a:r>
            <a:r>
              <a:rPr lang="es-ES" dirty="0" smtClean="0"/>
              <a:t>, tendrían que sacrificar un</a:t>
            </a:r>
            <a:r>
              <a:rPr lang="es-ES" sz="3300" b="1" dirty="0" smtClean="0"/>
              <a:t> cordero</a:t>
            </a:r>
            <a:r>
              <a:rPr lang="es-ES" dirty="0" smtClean="0"/>
              <a:t> en demostración de su fe, como símbolo de su salvador </a:t>
            </a:r>
            <a:r>
              <a:rPr lang="es-ES" sz="3000" dirty="0" smtClean="0"/>
              <a:t>(Gèn.3:21).</a:t>
            </a:r>
          </a:p>
          <a:p>
            <a:endParaRPr lang="es-ES" dirty="0" smtClean="0"/>
          </a:p>
          <a:p>
            <a:endParaRPr lang="es-ES" dirty="0" smtClean="0"/>
          </a:p>
          <a:p>
            <a:endParaRPr lang="es-ES" dirty="0"/>
          </a:p>
        </p:txBody>
      </p:sp>
      <p:sp>
        <p:nvSpPr>
          <p:cNvPr id="4" name="3 Marcador de contenido"/>
          <p:cNvSpPr>
            <a:spLocks noGrp="1"/>
          </p:cNvSpPr>
          <p:nvPr>
            <p:ph sz="half" idx="2"/>
          </p:nvPr>
        </p:nvSpPr>
        <p:spPr/>
        <p:txBody>
          <a:bodyPr/>
          <a:lstStyle/>
          <a:p>
            <a:endParaRPr lang="es-ES" dirty="0" smtClean="0"/>
          </a:p>
          <a:p>
            <a:endParaRPr lang="es-ES" dirty="0" smtClean="0"/>
          </a:p>
          <a:p>
            <a:pPr>
              <a:buNone/>
            </a:pPr>
            <a:endParaRPr lang="es-ES" dirty="0" smtClean="0"/>
          </a:p>
          <a:p>
            <a:pPr>
              <a:buNone/>
            </a:pPr>
            <a:r>
              <a:rPr lang="es-ES" sz="1800" b="1" dirty="0" smtClean="0"/>
              <a:t>Los sacrificios eran un símbolo de Cristo</a:t>
            </a:r>
          </a:p>
        </p:txBody>
      </p:sp>
      <p:pic>
        <p:nvPicPr>
          <p:cNvPr id="5" name="Picture 2" descr="C:\Users\HUMBERTO\Pictures\Abraham\ALTAR_SA.JPG"/>
          <p:cNvPicPr>
            <a:picLocks noChangeAspect="1" noChangeArrowheads="1"/>
          </p:cNvPicPr>
          <p:nvPr/>
        </p:nvPicPr>
        <p:blipFill>
          <a:blip r:embed="rId2" cstate="print"/>
          <a:srcRect/>
          <a:stretch>
            <a:fillRect/>
          </a:stretch>
        </p:blipFill>
        <p:spPr bwMode="auto">
          <a:xfrm>
            <a:off x="4857752" y="428605"/>
            <a:ext cx="3429024" cy="2428892"/>
          </a:xfrm>
          <a:prstGeom prst="rect">
            <a:avLst/>
          </a:prstGeom>
          <a:noFill/>
        </p:spPr>
      </p:pic>
      <p:pic>
        <p:nvPicPr>
          <p:cNvPr id="2050" name="Picture 2" descr="C:\Users\HUMBERTO\Pictures\Bíblicas\4QQ6SQCAY6QM4CCAL0GUIYCAB86334CAJ881IMCAN51KI5CAP3SDXXCAWBQV1JCAGXFAHGCA9WZJC0CAU8Y1B1CAK9NX3ICAFYTGYACAEB34J4CAQ3CG63CAS0744ZCA2NPVNBCAZ2N3ZGCAXYI0UT.jpg"/>
          <p:cNvPicPr>
            <a:picLocks noChangeAspect="1" noChangeArrowheads="1"/>
          </p:cNvPicPr>
          <p:nvPr/>
        </p:nvPicPr>
        <p:blipFill>
          <a:blip r:embed="rId3" cstate="print"/>
          <a:srcRect/>
          <a:stretch>
            <a:fillRect/>
          </a:stretch>
        </p:blipFill>
        <p:spPr bwMode="auto">
          <a:xfrm>
            <a:off x="4786314" y="3643314"/>
            <a:ext cx="3286148" cy="2857520"/>
          </a:xfrm>
          <a:prstGeom prst="rect">
            <a:avLst/>
          </a:prstGeom>
          <a:noFill/>
        </p:spPr>
      </p:pic>
      <p:sp>
        <p:nvSpPr>
          <p:cNvPr id="7" name="6 Flecha arriba"/>
          <p:cNvSpPr/>
          <p:nvPr/>
        </p:nvSpPr>
        <p:spPr>
          <a:xfrm>
            <a:off x="6643702" y="1714488"/>
            <a:ext cx="484632" cy="1357322"/>
          </a:xfrm>
          <a:prstGeom prst="up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to="" calcmode="lin" valueType="num">
                                      <p:cBhvr>
                                        <p:cTn id="7" dur="1" fill="hold"/>
                                        <p:tgtEl>
                                          <p:spTgt spid="3">
                                            <p:bg/>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to="" calcmode="lin" valueType="num">
                                      <p:cBhvr>
                                        <p:cTn id="12" dur="1" fill="hold"/>
                                        <p:tgtEl>
                                          <p:spTgt spid="3">
                                            <p:txEl>
                                              <p:pRg st="0" end="0"/>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nodeType="clickEffect">
                                  <p:stCondLst>
                                    <p:cond delay="0"/>
                                  </p:stCondLst>
                                  <p:childTnLst>
                                    <p:set>
                                      <p:cBhvr>
                                        <p:cTn id="16" dur="1" fill="hold">
                                          <p:stCondLst>
                                            <p:cond delay="0"/>
                                          </p:stCondLst>
                                        </p:cTn>
                                        <p:tgtEl>
                                          <p:spTgt spid="5"/>
                                        </p:tgtEl>
                                        <p:attrNameLst>
                                          <p:attrName>style.visibility</p:attrName>
                                        </p:attrNameLst>
                                      </p:cBhvr>
                                      <p:to>
                                        <p:strVal val="visible"/>
                                      </p:to>
                                    </p:set>
                                    <p:anim to="" calcmode="lin" valueType="num">
                                      <p:cBhvr>
                                        <p:cTn id="17" dur="1" fill="hold"/>
                                        <p:tgtEl>
                                          <p:spTgt spid="5"/>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nodeType="clickEffect">
                                  <p:stCondLst>
                                    <p:cond delay="0"/>
                                  </p:stCondLst>
                                  <p:childTnLst>
                                    <p:set>
                                      <p:cBhvr>
                                        <p:cTn id="21" dur="1" fill="hold">
                                          <p:stCondLst>
                                            <p:cond delay="0"/>
                                          </p:stCondLst>
                                        </p:cTn>
                                        <p:tgtEl>
                                          <p:spTgt spid="2050"/>
                                        </p:tgtEl>
                                        <p:attrNameLst>
                                          <p:attrName>style.visibility</p:attrName>
                                        </p:attrNameLst>
                                      </p:cBhvr>
                                      <p:to>
                                        <p:strVal val="visible"/>
                                      </p:to>
                                    </p:set>
                                    <p:anim to="" calcmode="lin" valueType="num">
                                      <p:cBhvr>
                                        <p:cTn id="22" dur="1" fill="hold"/>
                                        <p:tgtEl>
                                          <p:spTgt spid="2050"/>
                                        </p:tgtEl>
                                        <p:attrNameLst>
                                          <p:attrName/>
                                        </p:attrNameLst>
                                      </p:cBhvr>
                                    </p:anim>
                                  </p:childTnLst>
                                </p:cTn>
                              </p:par>
                            </p:childTnLst>
                          </p:cTn>
                        </p:par>
                      </p:childTnLst>
                    </p:cTn>
                  </p:par>
                  <p:par>
                    <p:cTn id="23" fill="hold">
                      <p:stCondLst>
                        <p:cond delay="indefinite"/>
                      </p:stCondLst>
                      <p:childTnLst>
                        <p:par>
                          <p:cTn id="24" fill="hold">
                            <p:stCondLst>
                              <p:cond delay="0"/>
                            </p:stCondLst>
                            <p:childTnLst>
                              <p:par>
                                <p:cTn id="25" presetID="24" presetClass="entr" presetSubtype="0" fill="hold" grpId="0" nodeType="clickEffect">
                                  <p:stCondLst>
                                    <p:cond delay="0"/>
                                  </p:stCondLst>
                                  <p:childTnLst>
                                    <p:set>
                                      <p:cBhvr>
                                        <p:cTn id="26" dur="1" fill="hold">
                                          <p:stCondLst>
                                            <p:cond delay="0"/>
                                          </p:stCondLst>
                                        </p:cTn>
                                        <p:tgtEl>
                                          <p:spTgt spid="4">
                                            <p:txEl>
                                              <p:pRg st="3" end="3"/>
                                            </p:txEl>
                                          </p:spTgt>
                                        </p:tgtEl>
                                        <p:attrNameLst>
                                          <p:attrName>style.visibility</p:attrName>
                                        </p:attrNameLst>
                                      </p:cBhvr>
                                      <p:to>
                                        <p:strVal val="visible"/>
                                      </p:to>
                                    </p:set>
                                    <p:anim to="" calcmode="lin" valueType="num">
                                      <p:cBhvr>
                                        <p:cTn id="27" dur="1" fill="hold"/>
                                        <p:tgtEl>
                                          <p:spTgt spid="4">
                                            <p:txEl>
                                              <p:pRg st="3" end="3"/>
                                            </p:txEl>
                                          </p:spTgt>
                                        </p:tgtEl>
                                        <p:attrNameLst>
                                          <p:attrName/>
                                        </p:attrNameLst>
                                      </p:cBhvr>
                                    </p:anim>
                                  </p:childTnLst>
                                </p:cTn>
                              </p:par>
                            </p:childTnLst>
                          </p:cTn>
                        </p:par>
                      </p:childTnLst>
                    </p:cTn>
                  </p:par>
                  <p:par>
                    <p:cTn id="28" fill="hold">
                      <p:stCondLst>
                        <p:cond delay="indefinite"/>
                      </p:stCondLst>
                      <p:childTnLst>
                        <p:par>
                          <p:cTn id="29" fill="hold">
                            <p:stCondLst>
                              <p:cond delay="0"/>
                            </p:stCondLst>
                            <p:childTnLst>
                              <p:par>
                                <p:cTn id="30" presetID="24" presetClass="entr" presetSubtype="0" fill="hold" grpId="0" nodeType="clickEffect">
                                  <p:stCondLst>
                                    <p:cond delay="0"/>
                                  </p:stCondLst>
                                  <p:childTnLst>
                                    <p:set>
                                      <p:cBhvr>
                                        <p:cTn id="31" dur="1" fill="hold">
                                          <p:stCondLst>
                                            <p:cond delay="0"/>
                                          </p:stCondLst>
                                        </p:cTn>
                                        <p:tgtEl>
                                          <p:spTgt spid="7"/>
                                        </p:tgtEl>
                                        <p:attrNameLst>
                                          <p:attrName>style.visibility</p:attrName>
                                        </p:attrNameLst>
                                      </p:cBhvr>
                                      <p:to>
                                        <p:strVal val="visible"/>
                                      </p:to>
                                    </p:set>
                                    <p:anim to="" calcmode="lin" valueType="num">
                                      <p:cBhvr>
                                        <p:cTn id="32" dur="1" fill="hold"/>
                                        <p:tgtEl>
                                          <p:spTgt spid="7"/>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P spid="4" grpId="0" build="p"/>
      <p:bldP spid="7"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accent6">
            <a:lumMod val="50000"/>
          </a:schemeClr>
        </a:soli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357158" y="785770"/>
            <a:ext cx="6786610" cy="2571792"/>
          </a:xfrm>
          <a:solidFill>
            <a:schemeClr val="accent2"/>
          </a:solidFill>
        </p:spPr>
        <p:txBody>
          <a:bodyPr>
            <a:normAutofit/>
          </a:bodyPr>
          <a:lstStyle/>
          <a:p>
            <a:pPr algn="ctr"/>
            <a:r>
              <a:rPr lang="es-ES" dirty="0" smtClean="0"/>
              <a:t>Ya vimos que el medio escogido para salvarnos de la muerte eterna fue Jesús, Él “</a:t>
            </a:r>
            <a:r>
              <a:rPr lang="es-ES" b="1" dirty="0" smtClean="0"/>
              <a:t>HIJO DE DIOS, </a:t>
            </a:r>
            <a:r>
              <a:rPr lang="es-ES" dirty="0" smtClean="0"/>
              <a:t>el mismo que nos </a:t>
            </a:r>
            <a:r>
              <a:rPr lang="es-ES" b="1" dirty="0" smtClean="0"/>
              <a:t>CREO</a:t>
            </a:r>
            <a:r>
              <a:rPr lang="es-ES" dirty="0" smtClean="0"/>
              <a:t>” Cristo Jesús (Colosenses  1:16).</a:t>
            </a:r>
          </a:p>
          <a:p>
            <a:endParaRPr lang="es-ES" dirty="0" smtClean="0"/>
          </a:p>
          <a:p>
            <a:endParaRPr lang="es-ES" dirty="0" smtClean="0"/>
          </a:p>
        </p:txBody>
      </p:sp>
      <p:pic>
        <p:nvPicPr>
          <p:cNvPr id="3074" name="Picture 2" descr="C:\Users\HUMBERTO\Pictures\Bíblicas\OHJR5TCA47D6R4CAMR6UWWCAX6GR21CA1E0OB4CA31VQA5CAOR05IPCA1A9M9ZCADXM2YCCAIGAPQECAWS4I7MCAY0EZ01CAH0OA75CAXS1JGYCAD57BTXCA1AA1O7CA3BU25FCAPYT0R3CA5GKYB8.jpg"/>
          <p:cNvPicPr>
            <a:picLocks noChangeAspect="1" noChangeArrowheads="1"/>
          </p:cNvPicPr>
          <p:nvPr/>
        </p:nvPicPr>
        <p:blipFill>
          <a:blip r:embed="rId2" cstate="print"/>
          <a:srcRect/>
          <a:stretch>
            <a:fillRect/>
          </a:stretch>
        </p:blipFill>
        <p:spPr bwMode="auto">
          <a:xfrm>
            <a:off x="6643702" y="3571876"/>
            <a:ext cx="2071702" cy="2857520"/>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to="" calcmode="lin" valueType="num">
                                      <p:cBhvr>
                                        <p:cTn id="7" dur="1" fill="hold"/>
                                        <p:tgtEl>
                                          <p:spTgt spid="3">
                                            <p:txEl>
                                              <p:pRg st="0" end="0"/>
                                            </p:txEl>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55" presetClass="entr" presetSubtype="0" fill="hold" nodeType="clickEffect">
                                  <p:stCondLst>
                                    <p:cond delay="0"/>
                                  </p:stCondLst>
                                  <p:childTnLst>
                                    <p:set>
                                      <p:cBhvr>
                                        <p:cTn id="11" dur="1" fill="hold">
                                          <p:stCondLst>
                                            <p:cond delay="0"/>
                                          </p:stCondLst>
                                        </p:cTn>
                                        <p:tgtEl>
                                          <p:spTgt spid="3074"/>
                                        </p:tgtEl>
                                        <p:attrNameLst>
                                          <p:attrName>style.visibility</p:attrName>
                                        </p:attrNameLst>
                                      </p:cBhvr>
                                      <p:to>
                                        <p:strVal val="visible"/>
                                      </p:to>
                                    </p:set>
                                    <p:anim calcmode="lin" valueType="num">
                                      <p:cBhvr>
                                        <p:cTn id="12" dur="1000" fill="hold"/>
                                        <p:tgtEl>
                                          <p:spTgt spid="3074"/>
                                        </p:tgtEl>
                                        <p:attrNameLst>
                                          <p:attrName>ppt_w</p:attrName>
                                        </p:attrNameLst>
                                      </p:cBhvr>
                                      <p:tavLst>
                                        <p:tav tm="0">
                                          <p:val>
                                            <p:strVal val="#ppt_w*0.70"/>
                                          </p:val>
                                        </p:tav>
                                        <p:tav tm="100000">
                                          <p:val>
                                            <p:strVal val="#ppt_w"/>
                                          </p:val>
                                        </p:tav>
                                      </p:tavLst>
                                    </p:anim>
                                    <p:anim calcmode="lin" valueType="num">
                                      <p:cBhvr>
                                        <p:cTn id="13" dur="1000" fill="hold"/>
                                        <p:tgtEl>
                                          <p:spTgt spid="3074"/>
                                        </p:tgtEl>
                                        <p:attrNameLst>
                                          <p:attrName>ppt_h</p:attrName>
                                        </p:attrNameLst>
                                      </p:cBhvr>
                                      <p:tavLst>
                                        <p:tav tm="0">
                                          <p:val>
                                            <p:strVal val="#ppt_h"/>
                                          </p:val>
                                        </p:tav>
                                        <p:tav tm="100000">
                                          <p:val>
                                            <p:strVal val="#ppt_h"/>
                                          </p:val>
                                        </p:tav>
                                      </p:tavLst>
                                    </p:anim>
                                    <p:animEffect transition="in" filter="fade">
                                      <p:cBhvr>
                                        <p:cTn id="14" dur="1000"/>
                                        <p:tgtEl>
                                          <p:spTgt spid="307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571480"/>
            <a:ext cx="8229600" cy="5554683"/>
          </a:xfrm>
        </p:spPr>
        <p:txBody>
          <a:bodyPr/>
          <a:lstStyle/>
          <a:p>
            <a:pPr algn="ctr"/>
            <a:r>
              <a:rPr lang="es-ES" b="1" dirty="0" smtClean="0">
                <a:solidFill>
                  <a:srgbClr val="FF0000"/>
                </a:solidFill>
              </a:rPr>
              <a:t>¿Cuándo Jesús regreso al cielo a quién dejo comisionado para que continuara con la obra de buscar lo que se había perdidos?</a:t>
            </a:r>
          </a:p>
          <a:p>
            <a:r>
              <a:rPr lang="es-ES" b="1" dirty="0">
                <a:solidFill>
                  <a:srgbClr val="FF0000"/>
                </a:solidFill>
              </a:rPr>
              <a:t> </a:t>
            </a:r>
            <a:r>
              <a:rPr lang="es-ES" sz="3600" b="1" dirty="0" smtClean="0">
                <a:solidFill>
                  <a:srgbClr val="002060"/>
                </a:solidFill>
              </a:rPr>
              <a:t>A la  iglesia. Mateo 28:19.</a:t>
            </a:r>
            <a:endParaRPr lang="es-ES" b="1" dirty="0" smtClean="0">
              <a:solidFill>
                <a:srgbClr val="002060"/>
              </a:solidFill>
            </a:endParaRPr>
          </a:p>
          <a:p>
            <a:endParaRPr lang="es-ES" dirty="0"/>
          </a:p>
        </p:txBody>
      </p:sp>
      <p:pic>
        <p:nvPicPr>
          <p:cNvPr id="53250" name="Picture 2" descr="C:\Users\HUMBERTO\Pictures\Bíblicas\K121.JPG"/>
          <p:cNvPicPr>
            <a:picLocks noChangeAspect="1" noChangeArrowheads="1"/>
          </p:cNvPicPr>
          <p:nvPr/>
        </p:nvPicPr>
        <p:blipFill>
          <a:blip r:embed="rId2" cstate="print"/>
          <a:srcRect/>
          <a:stretch>
            <a:fillRect/>
          </a:stretch>
        </p:blipFill>
        <p:spPr bwMode="auto">
          <a:xfrm>
            <a:off x="857224" y="2786058"/>
            <a:ext cx="4500594" cy="3690942"/>
          </a:xfrm>
          <a:prstGeom prst="rect">
            <a:avLst/>
          </a:prstGeom>
          <a:noFill/>
        </p:spPr>
      </p:pic>
      <p:pic>
        <p:nvPicPr>
          <p:cNvPr id="53252" name="Picture 4" descr="http://t3.gstatic.com/images?q=tbn:Dssr6sp-TnKgLM:http://www.elatalaya.com/Fondos/fondos/Id%2520por%2520todo%2520el%2520mundo.bmp">
            <a:hlinkClick r:id="rId3"/>
          </p:cNvPr>
          <p:cNvPicPr>
            <a:picLocks noChangeAspect="1" noChangeArrowheads="1"/>
          </p:cNvPicPr>
          <p:nvPr/>
        </p:nvPicPr>
        <p:blipFill>
          <a:blip r:embed="rId4" cstate="print"/>
          <a:srcRect/>
          <a:stretch>
            <a:fillRect/>
          </a:stretch>
        </p:blipFill>
        <p:spPr bwMode="auto">
          <a:xfrm>
            <a:off x="5572132" y="2643182"/>
            <a:ext cx="3286148" cy="3214710"/>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to="" calcmode="lin" valueType="num">
                                      <p:cBhvr>
                                        <p:cTn id="7" dur="1" fill="hold"/>
                                        <p:tgtEl>
                                          <p:spTgt spid="3">
                                            <p:txEl>
                                              <p:pRg st="0" end="0"/>
                                            </p:txEl>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nodeType="clickEffect">
                                  <p:stCondLst>
                                    <p:cond delay="0"/>
                                  </p:stCondLst>
                                  <p:childTnLst>
                                    <p:set>
                                      <p:cBhvr>
                                        <p:cTn id="11" dur="1" fill="hold">
                                          <p:stCondLst>
                                            <p:cond delay="0"/>
                                          </p:stCondLst>
                                        </p:cTn>
                                        <p:tgtEl>
                                          <p:spTgt spid="53250"/>
                                        </p:tgtEl>
                                        <p:attrNameLst>
                                          <p:attrName>style.visibility</p:attrName>
                                        </p:attrNameLst>
                                      </p:cBhvr>
                                      <p:to>
                                        <p:strVal val="visible"/>
                                      </p:to>
                                    </p:set>
                                    <p:anim to="" calcmode="lin" valueType="num">
                                      <p:cBhvr>
                                        <p:cTn id="12" dur="1" fill="hold"/>
                                        <p:tgtEl>
                                          <p:spTgt spid="53250"/>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 to="" calcmode="lin" valueType="num">
                                      <p:cBhvr>
                                        <p:cTn id="17" dur="1" fill="hold"/>
                                        <p:tgtEl>
                                          <p:spTgt spid="3">
                                            <p:txEl>
                                              <p:pRg st="1" end="1"/>
                                            </p:txEl>
                                          </p:spTgt>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55" presetClass="entr" presetSubtype="0" fill="hold" nodeType="clickEffect">
                                  <p:stCondLst>
                                    <p:cond delay="0"/>
                                  </p:stCondLst>
                                  <p:childTnLst>
                                    <p:set>
                                      <p:cBhvr>
                                        <p:cTn id="21" dur="1" fill="hold">
                                          <p:stCondLst>
                                            <p:cond delay="0"/>
                                          </p:stCondLst>
                                        </p:cTn>
                                        <p:tgtEl>
                                          <p:spTgt spid="53252"/>
                                        </p:tgtEl>
                                        <p:attrNameLst>
                                          <p:attrName>style.visibility</p:attrName>
                                        </p:attrNameLst>
                                      </p:cBhvr>
                                      <p:to>
                                        <p:strVal val="visible"/>
                                      </p:to>
                                    </p:set>
                                    <p:anim calcmode="lin" valueType="num">
                                      <p:cBhvr>
                                        <p:cTn id="22" dur="1000" fill="hold"/>
                                        <p:tgtEl>
                                          <p:spTgt spid="53252"/>
                                        </p:tgtEl>
                                        <p:attrNameLst>
                                          <p:attrName>ppt_w</p:attrName>
                                        </p:attrNameLst>
                                      </p:cBhvr>
                                      <p:tavLst>
                                        <p:tav tm="0">
                                          <p:val>
                                            <p:strVal val="#ppt_w*0.70"/>
                                          </p:val>
                                        </p:tav>
                                        <p:tav tm="100000">
                                          <p:val>
                                            <p:strVal val="#ppt_w"/>
                                          </p:val>
                                        </p:tav>
                                      </p:tavLst>
                                    </p:anim>
                                    <p:anim calcmode="lin" valueType="num">
                                      <p:cBhvr>
                                        <p:cTn id="23" dur="1000" fill="hold"/>
                                        <p:tgtEl>
                                          <p:spTgt spid="53252"/>
                                        </p:tgtEl>
                                        <p:attrNameLst>
                                          <p:attrName>ppt_h</p:attrName>
                                        </p:attrNameLst>
                                      </p:cBhvr>
                                      <p:tavLst>
                                        <p:tav tm="0">
                                          <p:val>
                                            <p:strVal val="#ppt_h"/>
                                          </p:val>
                                        </p:tav>
                                        <p:tav tm="100000">
                                          <p:val>
                                            <p:strVal val="#ppt_h"/>
                                          </p:val>
                                        </p:tav>
                                      </p:tavLst>
                                    </p:anim>
                                    <p:animEffect transition="in" filter="fade">
                                      <p:cBhvr>
                                        <p:cTn id="24" dur="1000"/>
                                        <p:tgtEl>
                                          <p:spTgt spid="5325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sz="half" idx="1"/>
          </p:nvPr>
        </p:nvSpPr>
        <p:spPr>
          <a:xfrm>
            <a:off x="304800" y="500042"/>
            <a:ext cx="4191000" cy="6000792"/>
          </a:xfrm>
          <a:solidFill>
            <a:srgbClr val="7030A0"/>
          </a:solidFill>
        </p:spPr>
        <p:txBody>
          <a:bodyPr>
            <a:normAutofit/>
          </a:bodyPr>
          <a:lstStyle/>
          <a:p>
            <a:pPr algn="ctr"/>
            <a:endParaRPr lang="es-ES" dirty="0" smtClean="0"/>
          </a:p>
          <a:p>
            <a:pPr algn="ctr"/>
            <a:endParaRPr lang="es-ES" dirty="0"/>
          </a:p>
          <a:p>
            <a:pPr algn="ctr"/>
            <a:endParaRPr lang="es-ES" dirty="0" smtClean="0"/>
          </a:p>
          <a:p>
            <a:pPr algn="ctr">
              <a:buNone/>
            </a:pPr>
            <a:r>
              <a:rPr lang="es-ES" dirty="0"/>
              <a:t>L</a:t>
            </a:r>
            <a:r>
              <a:rPr lang="es-ES" dirty="0" smtClean="0"/>
              <a:t>a encargada para continuar con la obra de buscar a los perdidos por medio de la predicación del Evangelio fue la Iglesia.</a:t>
            </a:r>
          </a:p>
          <a:p>
            <a:endParaRPr lang="es-ES" dirty="0"/>
          </a:p>
        </p:txBody>
      </p:sp>
      <p:pic>
        <p:nvPicPr>
          <p:cNvPr id="7" name="Picture 2" descr="C:\Users\HUMBERTO\Pictures\Bíblicas\K121.JPG"/>
          <p:cNvPicPr>
            <a:picLocks noGrp="1" noChangeAspect="1" noChangeArrowheads="1"/>
          </p:cNvPicPr>
          <p:nvPr>
            <p:ph sz="half" idx="2"/>
          </p:nvPr>
        </p:nvPicPr>
        <p:blipFill>
          <a:blip r:embed="rId2" cstate="print"/>
          <a:srcRect/>
          <a:stretch>
            <a:fillRect/>
          </a:stretch>
        </p:blipFill>
        <p:spPr bwMode="auto">
          <a:xfrm>
            <a:off x="4800600" y="1142984"/>
            <a:ext cx="3843366" cy="5072098"/>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1000" fill="hold"/>
                                        <p:tgtEl>
                                          <p:spTgt spid="7"/>
                                        </p:tgtEl>
                                        <p:attrNameLst>
                                          <p:attrName>ppt_w</p:attrName>
                                        </p:attrNameLst>
                                      </p:cBhvr>
                                      <p:tavLst>
                                        <p:tav tm="0">
                                          <p:val>
                                            <p:strVal val="#ppt_w*0.70"/>
                                          </p:val>
                                        </p:tav>
                                        <p:tav tm="100000">
                                          <p:val>
                                            <p:strVal val="#ppt_w"/>
                                          </p:val>
                                        </p:tav>
                                      </p:tavLst>
                                    </p:anim>
                                    <p:anim calcmode="lin" valueType="num">
                                      <p:cBhvr>
                                        <p:cTn id="8" dur="1000" fill="hold"/>
                                        <p:tgtEl>
                                          <p:spTgt spid="7"/>
                                        </p:tgtEl>
                                        <p:attrNameLst>
                                          <p:attrName>ppt_h</p:attrName>
                                        </p:attrNameLst>
                                      </p:cBhvr>
                                      <p:tavLst>
                                        <p:tav tm="0">
                                          <p:val>
                                            <p:strVal val="#ppt_h"/>
                                          </p:val>
                                        </p:tav>
                                        <p:tav tm="100000">
                                          <p:val>
                                            <p:strVal val="#ppt_h"/>
                                          </p:val>
                                        </p:tav>
                                      </p:tavLst>
                                    </p:anim>
                                    <p:animEffect transition="in" filter="fade">
                                      <p:cBhvr>
                                        <p:cTn id="9" dur="1000"/>
                                        <p:tgtEl>
                                          <p:spTgt spid="7"/>
                                        </p:tgtEl>
                                      </p:cBhvr>
                                    </p:animEffect>
                                  </p:childTnLst>
                                </p:cTn>
                              </p:par>
                            </p:childTnLst>
                          </p:cTn>
                        </p:par>
                      </p:childTnLst>
                    </p:cTn>
                  </p:par>
                  <p:par>
                    <p:cTn id="10" fill="hold">
                      <p:stCondLst>
                        <p:cond delay="indefinite"/>
                      </p:stCondLst>
                      <p:childTnLst>
                        <p:par>
                          <p:cTn id="11" fill="hold">
                            <p:stCondLst>
                              <p:cond delay="0"/>
                            </p:stCondLst>
                            <p:childTnLst>
                              <p:par>
                                <p:cTn id="12" presetID="3" presetClass="entr" presetSubtype="10" fill="hold" nodeType="clickEffect">
                                  <p:stCondLst>
                                    <p:cond delay="0"/>
                                  </p:stCondLst>
                                  <p:childTnLst>
                                    <p:set>
                                      <p:cBhvr>
                                        <p:cTn id="13" dur="1" fill="hold">
                                          <p:stCondLst>
                                            <p:cond delay="0"/>
                                          </p:stCondLst>
                                        </p:cTn>
                                        <p:tgtEl>
                                          <p:spTgt spid="3">
                                            <p:txEl>
                                              <p:pRg st="3" end="3"/>
                                            </p:txEl>
                                          </p:spTgt>
                                        </p:tgtEl>
                                        <p:attrNameLst>
                                          <p:attrName>style.visibility</p:attrName>
                                        </p:attrNameLst>
                                      </p:cBhvr>
                                      <p:to>
                                        <p:strVal val="visible"/>
                                      </p:to>
                                    </p:set>
                                    <p:animEffect transition="in" filter="blinds(horizontal)">
                                      <p:cBhvr>
                                        <p:cTn id="14"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accent6">
            <a:lumMod val="50000"/>
            <a:alpha val="1000"/>
          </a:schemeClr>
        </a:solidFill>
        <a:effectLst/>
      </p:bgPr>
    </p:bg>
    <p:spTree>
      <p:nvGrpSpPr>
        <p:cNvPr id="1" name=""/>
        <p:cNvGrpSpPr/>
        <p:nvPr/>
      </p:nvGrpSpPr>
      <p:grpSpPr>
        <a:xfrm>
          <a:off x="0" y="0"/>
          <a:ext cx="0" cy="0"/>
          <a:chOff x="0" y="0"/>
          <a:chExt cx="0" cy="0"/>
        </a:xfrm>
      </p:grpSpPr>
      <p:sp>
        <p:nvSpPr>
          <p:cNvPr id="6" name="5 Título"/>
          <p:cNvSpPr>
            <a:spLocks noGrp="1"/>
          </p:cNvSpPr>
          <p:nvPr>
            <p:ph type="title"/>
          </p:nvPr>
        </p:nvSpPr>
        <p:spPr>
          <a:xfrm>
            <a:off x="5643570" y="214290"/>
            <a:ext cx="3043230" cy="1000132"/>
          </a:xfrm>
        </p:spPr>
        <p:txBody>
          <a:bodyPr>
            <a:noAutofit/>
          </a:bodyPr>
          <a:lstStyle/>
          <a:p>
            <a:r>
              <a:rPr lang="es-ES" sz="2400" b="1" dirty="0" smtClean="0">
                <a:solidFill>
                  <a:srgbClr val="FF0000"/>
                </a:solidFill>
              </a:rPr>
              <a:t>Dios comisiona a Jesús, Jesús al ángel y este a Felipe.</a:t>
            </a:r>
            <a:endParaRPr lang="es-ES" sz="2400" b="1" dirty="0">
              <a:solidFill>
                <a:srgbClr val="FF0000"/>
              </a:solidFill>
            </a:endParaRPr>
          </a:p>
        </p:txBody>
      </p:sp>
      <p:sp>
        <p:nvSpPr>
          <p:cNvPr id="3" name="2 Marcador de contenido"/>
          <p:cNvSpPr>
            <a:spLocks noGrp="1"/>
          </p:cNvSpPr>
          <p:nvPr>
            <p:ph sz="half" idx="1"/>
          </p:nvPr>
        </p:nvSpPr>
        <p:spPr>
          <a:xfrm>
            <a:off x="457200" y="500042"/>
            <a:ext cx="4038600" cy="5626121"/>
          </a:xfrm>
          <a:solidFill>
            <a:schemeClr val="accent2"/>
          </a:solidFill>
        </p:spPr>
        <p:txBody>
          <a:bodyPr>
            <a:normAutofit fontScale="92500" lnSpcReduction="20000"/>
          </a:bodyPr>
          <a:lstStyle/>
          <a:p>
            <a:endParaRPr lang="es-ES" dirty="0" smtClean="0"/>
          </a:p>
          <a:p>
            <a:pPr algn="ctr"/>
            <a:r>
              <a:rPr lang="es-ES" dirty="0" smtClean="0"/>
              <a:t>Recordemos que Dios no pasó por alto a la iglesia cuando hubo la necesidad de predicarle el Evangelio al etíope,  Dios bien podría haber utilizado al ángel para que hiciera directamente esta obra, pero llamó a Felipe en representación de la iglesia para que lo realizara,  recordemos que Jesús los había comisionado para eso (Léase por favor Hechos 8:26-38).</a:t>
            </a:r>
            <a:endParaRPr lang="es-ES" dirty="0"/>
          </a:p>
        </p:txBody>
      </p:sp>
      <p:sp>
        <p:nvSpPr>
          <p:cNvPr id="7" name="6 Marcador de contenido"/>
          <p:cNvSpPr>
            <a:spLocks noGrp="1"/>
          </p:cNvSpPr>
          <p:nvPr>
            <p:ph sz="half" idx="2"/>
          </p:nvPr>
        </p:nvSpPr>
        <p:spPr/>
        <p:txBody>
          <a:bodyPr>
            <a:normAutofit fontScale="92500" lnSpcReduction="20000"/>
          </a:bodyPr>
          <a:lstStyle/>
          <a:p>
            <a:endParaRPr lang="es-ES" dirty="0" smtClean="0"/>
          </a:p>
          <a:p>
            <a:endParaRPr lang="es-ES" dirty="0"/>
          </a:p>
          <a:p>
            <a:endParaRPr lang="es-ES" dirty="0" smtClean="0"/>
          </a:p>
          <a:p>
            <a:endParaRPr lang="es-ES" dirty="0"/>
          </a:p>
          <a:p>
            <a:endParaRPr lang="es-ES" dirty="0" smtClean="0"/>
          </a:p>
          <a:p>
            <a:endParaRPr lang="es-ES" dirty="0"/>
          </a:p>
          <a:p>
            <a:r>
              <a:rPr lang="es-ES" b="1" dirty="0" smtClean="0">
                <a:solidFill>
                  <a:srgbClr val="FF0000"/>
                </a:solidFill>
              </a:rPr>
              <a:t>Y Felipe bautiza al etíope.</a:t>
            </a:r>
            <a:endParaRPr lang="es-ES" b="1" dirty="0">
              <a:solidFill>
                <a:srgbClr val="FF0000"/>
              </a:solidFill>
            </a:endParaRPr>
          </a:p>
        </p:txBody>
      </p:sp>
      <p:pic>
        <p:nvPicPr>
          <p:cNvPr id="3074" name="Picture 2" descr="C:\Users\HUMBERTO\Pictures\BAUTISMO\P024.JPG"/>
          <p:cNvPicPr>
            <a:picLocks noChangeAspect="1" noChangeArrowheads="1"/>
          </p:cNvPicPr>
          <p:nvPr/>
        </p:nvPicPr>
        <p:blipFill>
          <a:blip r:embed="rId2" cstate="print"/>
          <a:srcRect/>
          <a:stretch>
            <a:fillRect/>
          </a:stretch>
        </p:blipFill>
        <p:spPr bwMode="auto">
          <a:xfrm>
            <a:off x="5214942" y="4572008"/>
            <a:ext cx="3421058" cy="1904992"/>
          </a:xfrm>
          <a:prstGeom prst="rect">
            <a:avLst/>
          </a:prstGeom>
          <a:noFill/>
        </p:spPr>
      </p:pic>
      <p:pic>
        <p:nvPicPr>
          <p:cNvPr id="3075" name="Picture 3" descr="C:\Users\HUMBERTO\Pictures\Angeles\84P37JCAFKZGPFCARMY2O1CA1NWHGSCANFXC5YCAIU0BUACAV6CW7RCA3BTD5DCA0G19INCAC1D0IKCAAW3TTCCA33WHPKCAGSFU2HCAB7XBJXCAK8L9NRCA7I22VCCAMAU6DPCAGOSHQ7CA0W5WKQ.jpg"/>
          <p:cNvPicPr>
            <a:picLocks noChangeAspect="1" noChangeArrowheads="1"/>
          </p:cNvPicPr>
          <p:nvPr/>
        </p:nvPicPr>
        <p:blipFill>
          <a:blip r:embed="rId3" cstate="print"/>
          <a:srcRect/>
          <a:stretch>
            <a:fillRect/>
          </a:stretch>
        </p:blipFill>
        <p:spPr bwMode="auto">
          <a:xfrm>
            <a:off x="5643570" y="1285860"/>
            <a:ext cx="3071834" cy="2428892"/>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checkerboard(across)">
                                      <p:cBhvr>
                                        <p:cTn id="7" dur="500"/>
                                        <p:tgtEl>
                                          <p:spTgt spid="3">
                                            <p:bg/>
                                          </p:spTgt>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checkerboard(across)">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6"/>
                                        </p:tgtEl>
                                        <p:attrNameLst>
                                          <p:attrName>style.visibility</p:attrName>
                                        </p:attrNameLst>
                                      </p:cBhvr>
                                      <p:to>
                                        <p:strVal val="visible"/>
                                      </p:to>
                                    </p:set>
                                    <p:anim to="" calcmode="lin" valueType="num">
                                      <p:cBhvr>
                                        <p:cTn id="17" dur="1" fill="hold"/>
                                        <p:tgtEl>
                                          <p:spTgt spid="6"/>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nodeType="clickEffect">
                                  <p:stCondLst>
                                    <p:cond delay="0"/>
                                  </p:stCondLst>
                                  <p:childTnLst>
                                    <p:set>
                                      <p:cBhvr>
                                        <p:cTn id="21" dur="1" fill="hold">
                                          <p:stCondLst>
                                            <p:cond delay="0"/>
                                          </p:stCondLst>
                                        </p:cTn>
                                        <p:tgtEl>
                                          <p:spTgt spid="3075"/>
                                        </p:tgtEl>
                                        <p:attrNameLst>
                                          <p:attrName>style.visibility</p:attrName>
                                        </p:attrNameLst>
                                      </p:cBhvr>
                                      <p:to>
                                        <p:strVal val="visible"/>
                                      </p:to>
                                    </p:set>
                                    <p:anim to="" calcmode="lin" valueType="num">
                                      <p:cBhvr>
                                        <p:cTn id="22" dur="1" fill="hold"/>
                                        <p:tgtEl>
                                          <p:spTgt spid="3075"/>
                                        </p:tgtEl>
                                        <p:attrNameLst>
                                          <p:attrName/>
                                        </p:attrNameLst>
                                      </p:cBhvr>
                                    </p:anim>
                                  </p:childTnLst>
                                </p:cTn>
                              </p:par>
                            </p:childTnLst>
                          </p:cTn>
                        </p:par>
                      </p:childTnLst>
                    </p:cTn>
                  </p:par>
                  <p:par>
                    <p:cTn id="23" fill="hold">
                      <p:stCondLst>
                        <p:cond delay="indefinite"/>
                      </p:stCondLst>
                      <p:childTnLst>
                        <p:par>
                          <p:cTn id="24" fill="hold">
                            <p:stCondLst>
                              <p:cond delay="0"/>
                            </p:stCondLst>
                            <p:childTnLst>
                              <p:par>
                                <p:cTn id="25" presetID="24" presetClass="entr" presetSubtype="0" fill="hold" nodeType="clickEffect">
                                  <p:stCondLst>
                                    <p:cond delay="0"/>
                                  </p:stCondLst>
                                  <p:childTnLst>
                                    <p:set>
                                      <p:cBhvr>
                                        <p:cTn id="26" dur="1" fill="hold">
                                          <p:stCondLst>
                                            <p:cond delay="0"/>
                                          </p:stCondLst>
                                        </p:cTn>
                                        <p:tgtEl>
                                          <p:spTgt spid="7">
                                            <p:txEl>
                                              <p:pRg st="6" end="6"/>
                                            </p:txEl>
                                          </p:spTgt>
                                        </p:tgtEl>
                                        <p:attrNameLst>
                                          <p:attrName>style.visibility</p:attrName>
                                        </p:attrNameLst>
                                      </p:cBhvr>
                                      <p:to>
                                        <p:strVal val="visible"/>
                                      </p:to>
                                    </p:set>
                                    <p:anim to="" calcmode="lin" valueType="num">
                                      <p:cBhvr>
                                        <p:cTn id="27" dur="1" fill="hold"/>
                                        <p:tgtEl>
                                          <p:spTgt spid="7">
                                            <p:txEl>
                                              <p:pRg st="6" end="6"/>
                                            </p:txEl>
                                          </p:spTgt>
                                        </p:tgtEl>
                                        <p:attrNameLst>
                                          <p:attrName/>
                                        </p:attrNameLst>
                                      </p:cBhvr>
                                    </p:anim>
                                  </p:childTnLst>
                                </p:cTn>
                              </p:par>
                            </p:childTnLst>
                          </p:cTn>
                        </p:par>
                      </p:childTnLst>
                    </p:cTn>
                  </p:par>
                  <p:par>
                    <p:cTn id="28" fill="hold">
                      <p:stCondLst>
                        <p:cond delay="indefinite"/>
                      </p:stCondLst>
                      <p:childTnLst>
                        <p:par>
                          <p:cTn id="29" fill="hold">
                            <p:stCondLst>
                              <p:cond delay="0"/>
                            </p:stCondLst>
                            <p:childTnLst>
                              <p:par>
                                <p:cTn id="30" presetID="24" presetClass="entr" presetSubtype="0" fill="hold" nodeType="clickEffect">
                                  <p:stCondLst>
                                    <p:cond delay="0"/>
                                  </p:stCondLst>
                                  <p:childTnLst>
                                    <p:set>
                                      <p:cBhvr>
                                        <p:cTn id="31" dur="1" fill="hold">
                                          <p:stCondLst>
                                            <p:cond delay="0"/>
                                          </p:stCondLst>
                                        </p:cTn>
                                        <p:tgtEl>
                                          <p:spTgt spid="3074"/>
                                        </p:tgtEl>
                                        <p:attrNameLst>
                                          <p:attrName>style.visibility</p:attrName>
                                        </p:attrNameLst>
                                      </p:cBhvr>
                                      <p:to>
                                        <p:strVal val="visible"/>
                                      </p:to>
                                    </p:set>
                                    <p:anim to="" calcmode="lin" valueType="num">
                                      <p:cBhvr>
                                        <p:cTn id="32" dur="1" fill="hold"/>
                                        <p:tgtEl>
                                          <p:spTgt spid="3074"/>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3" grpId="0" build="p"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sz="half" idx="1"/>
          </p:nvPr>
        </p:nvSpPr>
        <p:spPr>
          <a:xfrm>
            <a:off x="304800" y="571480"/>
            <a:ext cx="4191000" cy="5753120"/>
          </a:xfrm>
          <a:solidFill>
            <a:schemeClr val="bg1">
              <a:lumMod val="50000"/>
            </a:schemeClr>
          </a:solidFill>
        </p:spPr>
        <p:txBody>
          <a:bodyPr>
            <a:normAutofit/>
          </a:bodyPr>
          <a:lstStyle/>
          <a:p>
            <a:endParaRPr lang="es-ES" dirty="0" smtClean="0"/>
          </a:p>
          <a:p>
            <a:pPr algn="ctr"/>
            <a:r>
              <a:rPr lang="es-ES" dirty="0" smtClean="0"/>
              <a:t>Usted dirá, </a:t>
            </a:r>
            <a:r>
              <a:rPr lang="es-ES" b="1" dirty="0" smtClean="0"/>
              <a:t>¿pero esto qué tiene que ver con   Apocalipsis 1:1?</a:t>
            </a:r>
          </a:p>
          <a:p>
            <a:endParaRPr lang="es-ES" dirty="0" smtClean="0"/>
          </a:p>
          <a:p>
            <a:pPr algn="ctr">
              <a:buNone/>
            </a:pPr>
            <a:r>
              <a:rPr lang="es-ES" dirty="0" smtClean="0"/>
              <a:t>     Precisamente, esto que acabamos de estudiar nos ayuda a entender  el tema de Apocalipsis, que estamos estudiando.</a:t>
            </a:r>
          </a:p>
          <a:p>
            <a:endParaRPr lang="es-ES" dirty="0"/>
          </a:p>
        </p:txBody>
      </p:sp>
      <p:pic>
        <p:nvPicPr>
          <p:cNvPr id="39937" name="Picture 1" descr="C:\Users\HUMBERTO\Pictures\IGLESIA ADVENTISTA\LA IGLESIA\U001.JPG"/>
          <p:cNvPicPr>
            <a:picLocks noChangeAspect="1" noChangeArrowheads="1"/>
          </p:cNvPicPr>
          <p:nvPr/>
        </p:nvPicPr>
        <p:blipFill>
          <a:blip r:embed="rId2" cstate="print"/>
          <a:srcRect/>
          <a:stretch>
            <a:fillRect/>
          </a:stretch>
        </p:blipFill>
        <p:spPr bwMode="auto">
          <a:xfrm>
            <a:off x="4643438" y="381000"/>
            <a:ext cx="3992562" cy="6096000"/>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to="" calcmode="lin" valueType="num">
                                      <p:cBhvr>
                                        <p:cTn id="7" dur="1" fill="hold"/>
                                        <p:tgtEl>
                                          <p:spTgt spid="3">
                                            <p:bg/>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 to="" calcmode="lin" valueType="num">
                                      <p:cBhvr>
                                        <p:cTn id="12" dur="1" fill="hold"/>
                                        <p:tgtEl>
                                          <p:spTgt spid="3">
                                            <p:txEl>
                                              <p:pRg st="1" end="1"/>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 to="" calcmode="lin" valueType="num">
                                      <p:cBhvr>
                                        <p:cTn id="17" dur="1" fill="hold"/>
                                        <p:tgtEl>
                                          <p:spTgt spid="3">
                                            <p:txEl>
                                              <p:pRg st="3" end="3"/>
                                            </p:txEl>
                                          </p:spTgt>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nodeType="clickEffect">
                                  <p:stCondLst>
                                    <p:cond delay="0"/>
                                  </p:stCondLst>
                                  <p:childTnLst>
                                    <p:set>
                                      <p:cBhvr>
                                        <p:cTn id="21" dur="1" fill="hold">
                                          <p:stCondLst>
                                            <p:cond delay="0"/>
                                          </p:stCondLst>
                                        </p:cTn>
                                        <p:tgtEl>
                                          <p:spTgt spid="39937"/>
                                        </p:tgtEl>
                                        <p:attrNameLst>
                                          <p:attrName>style.visibility</p:attrName>
                                        </p:attrNameLst>
                                      </p:cBhvr>
                                      <p:to>
                                        <p:strVal val="visible"/>
                                      </p:to>
                                    </p:set>
                                    <p:animEffect transition="in" filter="blinds(horizontal)">
                                      <p:cBhvr>
                                        <p:cTn id="22" dur="500"/>
                                        <p:tgtEl>
                                          <p:spTgt spid="3993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4 Título"/>
          <p:cNvSpPr>
            <a:spLocks noGrp="1"/>
          </p:cNvSpPr>
          <p:nvPr>
            <p:ph type="title"/>
          </p:nvPr>
        </p:nvSpPr>
        <p:spPr>
          <a:xfrm>
            <a:off x="4857752" y="0"/>
            <a:ext cx="3971924" cy="928670"/>
          </a:xfrm>
        </p:spPr>
        <p:txBody>
          <a:bodyPr>
            <a:noAutofit/>
          </a:bodyPr>
          <a:lstStyle/>
          <a:p>
            <a:r>
              <a:rPr lang="es-ES" sz="2000" dirty="0" smtClean="0"/>
              <a:t>                </a:t>
            </a:r>
            <a:r>
              <a:rPr lang="es-ES" sz="2400" b="1" dirty="0" smtClean="0">
                <a:solidFill>
                  <a:srgbClr val="FF0000"/>
                </a:solidFill>
              </a:rPr>
              <a:t>Dios no cambia su Santa Palabra</a:t>
            </a:r>
            <a:endParaRPr lang="es-ES" sz="2400" b="1" dirty="0">
              <a:solidFill>
                <a:srgbClr val="FF0000"/>
              </a:solidFill>
            </a:endParaRPr>
          </a:p>
        </p:txBody>
      </p:sp>
      <p:sp>
        <p:nvSpPr>
          <p:cNvPr id="3" name="2 Marcador de contenido"/>
          <p:cNvSpPr>
            <a:spLocks noGrp="1"/>
          </p:cNvSpPr>
          <p:nvPr>
            <p:ph sz="half" idx="1"/>
          </p:nvPr>
        </p:nvSpPr>
        <p:spPr>
          <a:xfrm>
            <a:off x="457200" y="285728"/>
            <a:ext cx="4038600" cy="6072230"/>
          </a:xfrm>
          <a:solidFill>
            <a:srgbClr val="66FFFF"/>
          </a:solidFill>
        </p:spPr>
        <p:txBody>
          <a:bodyPr>
            <a:noAutofit/>
          </a:bodyPr>
          <a:lstStyle/>
          <a:p>
            <a:pPr algn="ctr">
              <a:buNone/>
            </a:pPr>
            <a:r>
              <a:rPr lang="es-ES" sz="2000" dirty="0" smtClean="0"/>
              <a:t>Él Señor había dicho en el Salmo 89:34: “No violaré mi pacto, ni </a:t>
            </a:r>
            <a:r>
              <a:rPr lang="es-ES" sz="2000" b="1" dirty="0" smtClean="0"/>
              <a:t>CAMBIARÈ</a:t>
            </a:r>
            <a:r>
              <a:rPr lang="es-ES" sz="2000" dirty="0" smtClean="0"/>
              <a:t> lo que ha salido de mis labios”.</a:t>
            </a:r>
          </a:p>
          <a:p>
            <a:endParaRPr lang="es-ES" sz="2000" dirty="0" smtClean="0"/>
          </a:p>
          <a:p>
            <a:pPr algn="ctr"/>
            <a:r>
              <a:rPr lang="es-ES" sz="2000" dirty="0" smtClean="0"/>
              <a:t>Como también dice en   Números 23:19. “Dios no es hombre para que</a:t>
            </a:r>
            <a:r>
              <a:rPr lang="es-ES" sz="2000" b="1" dirty="0" smtClean="0"/>
              <a:t> MIENTA</a:t>
            </a:r>
            <a:r>
              <a:rPr lang="es-ES" sz="2000" dirty="0" smtClean="0"/>
              <a:t>, ni hijo de hombre para que se </a:t>
            </a:r>
            <a:r>
              <a:rPr lang="es-ES" sz="2000" b="1" dirty="0" smtClean="0"/>
              <a:t>ARREPIENTA</a:t>
            </a:r>
            <a:r>
              <a:rPr lang="es-ES" sz="2000" dirty="0" smtClean="0"/>
              <a:t>. Cuando él dice algo lo </a:t>
            </a:r>
            <a:r>
              <a:rPr lang="es-ES" sz="2000" b="1" dirty="0" smtClean="0"/>
              <a:t>REALIZA</a:t>
            </a:r>
            <a:r>
              <a:rPr lang="es-ES" sz="2000" dirty="0" smtClean="0"/>
              <a:t>. Cuando promete algo lo</a:t>
            </a:r>
            <a:r>
              <a:rPr lang="es-ES" sz="2000" b="1" dirty="0" smtClean="0"/>
              <a:t> CUMPLE</a:t>
            </a:r>
            <a:r>
              <a:rPr lang="es-ES" sz="2000" dirty="0" smtClean="0"/>
              <a:t>”. </a:t>
            </a:r>
          </a:p>
          <a:p>
            <a:endParaRPr lang="es-ES" sz="2000" dirty="0" smtClean="0"/>
          </a:p>
          <a:p>
            <a:pPr algn="ctr"/>
            <a:r>
              <a:rPr lang="es-ES" sz="2000" dirty="0" smtClean="0"/>
              <a:t>Por lo tanto, a los que Él Padre había comisionado para la gran obra de salvar al hombre  de las garras de Satanás, tenían que cumplir con su misión, </a:t>
            </a:r>
            <a:r>
              <a:rPr lang="es-ES" sz="2400" b="1" dirty="0" smtClean="0"/>
              <a:t>Jesucristo</a:t>
            </a:r>
            <a:r>
              <a:rPr lang="es-ES" sz="2000" dirty="0" smtClean="0"/>
              <a:t> y su </a:t>
            </a:r>
            <a:r>
              <a:rPr lang="es-ES" sz="2400" b="1" dirty="0" smtClean="0"/>
              <a:t>iglesia</a:t>
            </a:r>
            <a:r>
              <a:rPr lang="es-ES" sz="2000" dirty="0" smtClean="0"/>
              <a:t>. </a:t>
            </a:r>
            <a:endParaRPr lang="es-ES" sz="2000" dirty="0"/>
          </a:p>
        </p:txBody>
      </p:sp>
      <p:sp>
        <p:nvSpPr>
          <p:cNvPr id="6" name="5 Marcador de contenido"/>
          <p:cNvSpPr>
            <a:spLocks noGrp="1"/>
          </p:cNvSpPr>
          <p:nvPr>
            <p:ph sz="half" idx="2"/>
          </p:nvPr>
        </p:nvSpPr>
        <p:spPr>
          <a:xfrm>
            <a:off x="4648200" y="1600200"/>
            <a:ext cx="4038600" cy="5257799"/>
          </a:xfrm>
        </p:spPr>
        <p:txBody>
          <a:bodyPr>
            <a:normAutofit/>
          </a:bodyPr>
          <a:lstStyle/>
          <a:p>
            <a:pPr>
              <a:buNone/>
            </a:pPr>
            <a:endParaRPr lang="es-ES" dirty="0"/>
          </a:p>
          <a:p>
            <a:pPr>
              <a:buNone/>
            </a:pPr>
            <a:endParaRPr lang="es-ES" dirty="0" smtClean="0"/>
          </a:p>
          <a:p>
            <a:pPr>
              <a:buNone/>
            </a:pPr>
            <a:r>
              <a:rPr lang="es-ES" dirty="0" smtClean="0"/>
              <a:t>      </a:t>
            </a:r>
            <a:r>
              <a:rPr lang="es-ES" sz="2400" b="1" dirty="0" smtClean="0">
                <a:solidFill>
                  <a:srgbClr val="FF0000"/>
                </a:solidFill>
              </a:rPr>
              <a:t>Dios comisiono a Jesús</a:t>
            </a:r>
          </a:p>
          <a:p>
            <a:pPr>
              <a:buNone/>
            </a:pPr>
            <a:r>
              <a:rPr lang="es-ES" b="1" dirty="0" smtClean="0">
                <a:solidFill>
                  <a:srgbClr val="FF0000"/>
                </a:solidFill>
              </a:rPr>
              <a:t>      </a:t>
            </a:r>
            <a:r>
              <a:rPr lang="es-ES" dirty="0" smtClean="0"/>
              <a:t>     </a:t>
            </a:r>
          </a:p>
          <a:p>
            <a:pPr>
              <a:buNone/>
            </a:pPr>
            <a:endParaRPr lang="es-ES" dirty="0"/>
          </a:p>
          <a:p>
            <a:pPr>
              <a:buNone/>
            </a:pPr>
            <a:endParaRPr lang="es-ES" dirty="0" smtClean="0"/>
          </a:p>
          <a:p>
            <a:pPr>
              <a:buNone/>
            </a:pPr>
            <a:r>
              <a:rPr lang="es-ES" sz="2400" dirty="0" smtClean="0"/>
              <a:t>               </a:t>
            </a:r>
            <a:r>
              <a:rPr lang="es-ES" sz="2400" b="1" dirty="0" smtClean="0">
                <a:solidFill>
                  <a:srgbClr val="FF0000"/>
                </a:solidFill>
              </a:rPr>
              <a:t>Y Jesús a su iglesia</a:t>
            </a:r>
            <a:endParaRPr lang="es-ES" sz="2400" b="1" dirty="0">
              <a:solidFill>
                <a:srgbClr val="FF0000"/>
              </a:solidFill>
            </a:endParaRPr>
          </a:p>
        </p:txBody>
      </p:sp>
      <p:pic>
        <p:nvPicPr>
          <p:cNvPr id="38913" name="Picture 1" descr="C:\Users\HUMBERTO\Pictures\Santa Biblia\Biblia 1.jpg"/>
          <p:cNvPicPr>
            <a:picLocks noChangeAspect="1" noChangeArrowheads="1"/>
          </p:cNvPicPr>
          <p:nvPr/>
        </p:nvPicPr>
        <p:blipFill>
          <a:blip r:embed="rId2" cstate="print"/>
          <a:srcRect/>
          <a:stretch>
            <a:fillRect/>
          </a:stretch>
        </p:blipFill>
        <p:spPr bwMode="auto">
          <a:xfrm>
            <a:off x="6286512" y="928670"/>
            <a:ext cx="2571768" cy="1428760"/>
          </a:xfrm>
          <a:prstGeom prst="rect">
            <a:avLst/>
          </a:prstGeom>
          <a:noFill/>
        </p:spPr>
      </p:pic>
      <p:pic>
        <p:nvPicPr>
          <p:cNvPr id="38914" name="Picture 2" descr="C:\Users\HUMBERTO\Pictures\Bíblicas\O075.JPG"/>
          <p:cNvPicPr>
            <a:picLocks noChangeAspect="1" noChangeArrowheads="1"/>
          </p:cNvPicPr>
          <p:nvPr/>
        </p:nvPicPr>
        <p:blipFill>
          <a:blip r:embed="rId3" cstate="print"/>
          <a:srcRect/>
          <a:stretch>
            <a:fillRect/>
          </a:stretch>
        </p:blipFill>
        <p:spPr bwMode="auto">
          <a:xfrm>
            <a:off x="5357818" y="3214686"/>
            <a:ext cx="3278182" cy="1428760"/>
          </a:xfrm>
          <a:prstGeom prst="rect">
            <a:avLst/>
          </a:prstGeom>
          <a:noFill/>
        </p:spPr>
      </p:pic>
      <p:pic>
        <p:nvPicPr>
          <p:cNvPr id="38915" name="Picture 3" descr="C:\Users\HUMBERTO\Pictures\IGLESIA ADVENTISTA\LA IGLESIA\XP694ACA5JMHMPCAVREV3DCAN4LV1OCADX2WGBCAF7UCEKCAB7MF3BCA329N1DCATBHQ20CAA9Q09PCAD0VTDSCAE9VPM3CASZVSMXCAQOKSVXCABX9TWNCAAY7TMHCAY4UGHBCA7JT7DJCAPJ45P4.jpg"/>
          <p:cNvPicPr>
            <a:picLocks noChangeAspect="1" noChangeArrowheads="1"/>
          </p:cNvPicPr>
          <p:nvPr/>
        </p:nvPicPr>
        <p:blipFill>
          <a:blip r:embed="rId4" cstate="print"/>
          <a:srcRect/>
          <a:stretch>
            <a:fillRect/>
          </a:stretch>
        </p:blipFill>
        <p:spPr bwMode="auto">
          <a:xfrm>
            <a:off x="4786314" y="5143512"/>
            <a:ext cx="3786214" cy="1328741"/>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to="" calcmode="lin" valueType="num">
                                      <p:cBhvr>
                                        <p:cTn id="7" dur="1" fill="hold"/>
                                        <p:tgtEl>
                                          <p:spTgt spid="3">
                                            <p:bg/>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to="" calcmode="lin" valueType="num">
                                      <p:cBhvr>
                                        <p:cTn id="12" dur="1" fill="hold"/>
                                        <p:tgtEl>
                                          <p:spTgt spid="3">
                                            <p:txEl>
                                              <p:pRg st="0" end="0"/>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nodeType="clickEffect">
                                  <p:stCondLst>
                                    <p:cond delay="0"/>
                                  </p:stCondLst>
                                  <p:childTnLst>
                                    <p:set>
                                      <p:cBhvr>
                                        <p:cTn id="16" dur="1" fill="hold">
                                          <p:stCondLst>
                                            <p:cond delay="0"/>
                                          </p:stCondLst>
                                        </p:cTn>
                                        <p:tgtEl>
                                          <p:spTgt spid="38913"/>
                                        </p:tgtEl>
                                        <p:attrNameLst>
                                          <p:attrName>style.visibility</p:attrName>
                                        </p:attrNameLst>
                                      </p:cBhvr>
                                      <p:to>
                                        <p:strVal val="visible"/>
                                      </p:to>
                                    </p:set>
                                    <p:anim to="" calcmode="lin" valueType="num">
                                      <p:cBhvr>
                                        <p:cTn id="17" dur="1" fill="hold"/>
                                        <p:tgtEl>
                                          <p:spTgt spid="38913"/>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grpId="0" nodeType="clickEffect">
                                  <p:stCondLst>
                                    <p:cond delay="0"/>
                                  </p:stCondLst>
                                  <p:childTnLst>
                                    <p:set>
                                      <p:cBhvr>
                                        <p:cTn id="21" dur="1" fill="hold">
                                          <p:stCondLst>
                                            <p:cond delay="0"/>
                                          </p:stCondLst>
                                        </p:cTn>
                                        <p:tgtEl>
                                          <p:spTgt spid="5"/>
                                        </p:tgtEl>
                                        <p:attrNameLst>
                                          <p:attrName>style.visibility</p:attrName>
                                        </p:attrNameLst>
                                      </p:cBhvr>
                                      <p:to>
                                        <p:strVal val="visible"/>
                                      </p:to>
                                    </p:set>
                                    <p:anim to="" calcmode="lin" valueType="num">
                                      <p:cBhvr>
                                        <p:cTn id="22" dur="1" fill="hold"/>
                                        <p:tgtEl>
                                          <p:spTgt spid="5"/>
                                        </p:tgtEl>
                                        <p:attrNameLst>
                                          <p:attrName/>
                                        </p:attrNameLst>
                                      </p:cBhvr>
                                    </p:anim>
                                  </p:childTnLst>
                                </p:cTn>
                              </p:par>
                            </p:childTnLst>
                          </p:cTn>
                        </p:par>
                      </p:childTnLst>
                    </p:cTn>
                  </p:par>
                  <p:par>
                    <p:cTn id="23" fill="hold">
                      <p:stCondLst>
                        <p:cond delay="indefinite"/>
                      </p:stCondLst>
                      <p:childTnLst>
                        <p:par>
                          <p:cTn id="24" fill="hold">
                            <p:stCondLst>
                              <p:cond delay="0"/>
                            </p:stCondLst>
                            <p:childTnLst>
                              <p:par>
                                <p:cTn id="25" presetID="24" presetClass="entr" presetSubtype="0" fill="hold" nodeType="clickEffect">
                                  <p:stCondLst>
                                    <p:cond delay="0"/>
                                  </p:stCondLst>
                                  <p:childTnLst>
                                    <p:set>
                                      <p:cBhvr>
                                        <p:cTn id="26" dur="1" fill="hold">
                                          <p:stCondLst>
                                            <p:cond delay="0"/>
                                          </p:stCondLst>
                                        </p:cTn>
                                        <p:tgtEl>
                                          <p:spTgt spid="3">
                                            <p:txEl>
                                              <p:pRg st="2" end="2"/>
                                            </p:txEl>
                                          </p:spTgt>
                                        </p:tgtEl>
                                        <p:attrNameLst>
                                          <p:attrName>style.visibility</p:attrName>
                                        </p:attrNameLst>
                                      </p:cBhvr>
                                      <p:to>
                                        <p:strVal val="visible"/>
                                      </p:to>
                                    </p:set>
                                    <p:anim to="" calcmode="lin" valueType="num">
                                      <p:cBhvr>
                                        <p:cTn id="27" dur="1" fill="hold"/>
                                        <p:tgtEl>
                                          <p:spTgt spid="3">
                                            <p:txEl>
                                              <p:pRg st="2" end="2"/>
                                            </p:txEl>
                                          </p:spTgt>
                                        </p:tgtEl>
                                        <p:attrNameLst>
                                          <p:attrName/>
                                        </p:attrNameLst>
                                      </p:cBhvr>
                                    </p:anim>
                                  </p:childTnLst>
                                </p:cTn>
                              </p:par>
                            </p:childTnLst>
                          </p:cTn>
                        </p:par>
                      </p:childTnLst>
                    </p:cTn>
                  </p:par>
                  <p:par>
                    <p:cTn id="28" fill="hold">
                      <p:stCondLst>
                        <p:cond delay="indefinite"/>
                      </p:stCondLst>
                      <p:childTnLst>
                        <p:par>
                          <p:cTn id="29" fill="hold">
                            <p:stCondLst>
                              <p:cond delay="0"/>
                            </p:stCondLst>
                            <p:childTnLst>
                              <p:par>
                                <p:cTn id="30" presetID="24" presetClass="entr" presetSubtype="0" fill="hold" nodeType="clickEffect">
                                  <p:stCondLst>
                                    <p:cond delay="0"/>
                                  </p:stCondLst>
                                  <p:childTnLst>
                                    <p:set>
                                      <p:cBhvr>
                                        <p:cTn id="31" dur="1" fill="hold">
                                          <p:stCondLst>
                                            <p:cond delay="0"/>
                                          </p:stCondLst>
                                        </p:cTn>
                                        <p:tgtEl>
                                          <p:spTgt spid="3">
                                            <p:txEl>
                                              <p:pRg st="4" end="4"/>
                                            </p:txEl>
                                          </p:spTgt>
                                        </p:tgtEl>
                                        <p:attrNameLst>
                                          <p:attrName>style.visibility</p:attrName>
                                        </p:attrNameLst>
                                      </p:cBhvr>
                                      <p:to>
                                        <p:strVal val="visible"/>
                                      </p:to>
                                    </p:set>
                                    <p:anim to="" calcmode="lin" valueType="num">
                                      <p:cBhvr>
                                        <p:cTn id="32" dur="1" fill="hold"/>
                                        <p:tgtEl>
                                          <p:spTgt spid="3">
                                            <p:txEl>
                                              <p:pRg st="4" end="4"/>
                                            </p:txEl>
                                          </p:spTgt>
                                        </p:tgtEl>
                                        <p:attrNameLst>
                                          <p:attrName/>
                                        </p:attrNameLst>
                                      </p:cBhvr>
                                    </p:anim>
                                  </p:childTnLst>
                                </p:cTn>
                              </p:par>
                            </p:childTnLst>
                          </p:cTn>
                        </p:par>
                      </p:childTnLst>
                    </p:cTn>
                  </p:par>
                  <p:par>
                    <p:cTn id="33" fill="hold">
                      <p:stCondLst>
                        <p:cond delay="indefinite"/>
                      </p:stCondLst>
                      <p:childTnLst>
                        <p:par>
                          <p:cTn id="34" fill="hold">
                            <p:stCondLst>
                              <p:cond delay="0"/>
                            </p:stCondLst>
                            <p:childTnLst>
                              <p:par>
                                <p:cTn id="35" presetID="24" presetClass="entr" presetSubtype="0" fill="hold" nodeType="clickEffect">
                                  <p:stCondLst>
                                    <p:cond delay="0"/>
                                  </p:stCondLst>
                                  <p:childTnLst>
                                    <p:set>
                                      <p:cBhvr>
                                        <p:cTn id="36" dur="1" fill="hold">
                                          <p:stCondLst>
                                            <p:cond delay="0"/>
                                          </p:stCondLst>
                                        </p:cTn>
                                        <p:tgtEl>
                                          <p:spTgt spid="38914"/>
                                        </p:tgtEl>
                                        <p:attrNameLst>
                                          <p:attrName>style.visibility</p:attrName>
                                        </p:attrNameLst>
                                      </p:cBhvr>
                                      <p:to>
                                        <p:strVal val="visible"/>
                                      </p:to>
                                    </p:set>
                                    <p:anim to="" calcmode="lin" valueType="num">
                                      <p:cBhvr>
                                        <p:cTn id="37" dur="1" fill="hold"/>
                                        <p:tgtEl>
                                          <p:spTgt spid="38914"/>
                                        </p:tgtEl>
                                        <p:attrNameLst>
                                          <p:attrName/>
                                        </p:attrNameLst>
                                      </p:cBhvr>
                                    </p:anim>
                                  </p:childTnLst>
                                </p:cTn>
                              </p:par>
                            </p:childTnLst>
                          </p:cTn>
                        </p:par>
                      </p:childTnLst>
                    </p:cTn>
                  </p:par>
                  <p:par>
                    <p:cTn id="38" fill="hold">
                      <p:stCondLst>
                        <p:cond delay="indefinite"/>
                      </p:stCondLst>
                      <p:childTnLst>
                        <p:par>
                          <p:cTn id="39" fill="hold">
                            <p:stCondLst>
                              <p:cond delay="0"/>
                            </p:stCondLst>
                            <p:childTnLst>
                              <p:par>
                                <p:cTn id="40" presetID="24" presetClass="entr" presetSubtype="0" fill="hold" nodeType="clickEffect">
                                  <p:stCondLst>
                                    <p:cond delay="0"/>
                                  </p:stCondLst>
                                  <p:childTnLst>
                                    <p:set>
                                      <p:cBhvr>
                                        <p:cTn id="41" dur="1" fill="hold">
                                          <p:stCondLst>
                                            <p:cond delay="0"/>
                                          </p:stCondLst>
                                        </p:cTn>
                                        <p:tgtEl>
                                          <p:spTgt spid="6">
                                            <p:txEl>
                                              <p:pRg st="2" end="2"/>
                                            </p:txEl>
                                          </p:spTgt>
                                        </p:tgtEl>
                                        <p:attrNameLst>
                                          <p:attrName>style.visibility</p:attrName>
                                        </p:attrNameLst>
                                      </p:cBhvr>
                                      <p:to>
                                        <p:strVal val="visible"/>
                                      </p:to>
                                    </p:set>
                                    <p:anim to="" calcmode="lin" valueType="num">
                                      <p:cBhvr>
                                        <p:cTn id="42" dur="1" fill="hold"/>
                                        <p:tgtEl>
                                          <p:spTgt spid="6">
                                            <p:txEl>
                                              <p:pRg st="2" end="2"/>
                                            </p:txEl>
                                          </p:spTgt>
                                        </p:tgtEl>
                                        <p:attrNameLst>
                                          <p:attrName/>
                                        </p:attrNameLst>
                                      </p:cBhvr>
                                    </p:anim>
                                  </p:childTnLst>
                                </p:cTn>
                              </p:par>
                            </p:childTnLst>
                          </p:cTn>
                        </p:par>
                      </p:childTnLst>
                    </p:cTn>
                  </p:par>
                  <p:par>
                    <p:cTn id="43" fill="hold">
                      <p:stCondLst>
                        <p:cond delay="indefinite"/>
                      </p:stCondLst>
                      <p:childTnLst>
                        <p:par>
                          <p:cTn id="44" fill="hold">
                            <p:stCondLst>
                              <p:cond delay="0"/>
                            </p:stCondLst>
                            <p:childTnLst>
                              <p:par>
                                <p:cTn id="45" presetID="24" presetClass="entr" presetSubtype="0" fill="hold" nodeType="clickEffect">
                                  <p:stCondLst>
                                    <p:cond delay="0"/>
                                  </p:stCondLst>
                                  <p:childTnLst>
                                    <p:set>
                                      <p:cBhvr>
                                        <p:cTn id="46" dur="1" fill="hold">
                                          <p:stCondLst>
                                            <p:cond delay="0"/>
                                          </p:stCondLst>
                                        </p:cTn>
                                        <p:tgtEl>
                                          <p:spTgt spid="38915"/>
                                        </p:tgtEl>
                                        <p:attrNameLst>
                                          <p:attrName>style.visibility</p:attrName>
                                        </p:attrNameLst>
                                      </p:cBhvr>
                                      <p:to>
                                        <p:strVal val="visible"/>
                                      </p:to>
                                    </p:set>
                                    <p:anim to="" calcmode="lin" valueType="num">
                                      <p:cBhvr>
                                        <p:cTn id="47" dur="1" fill="hold"/>
                                        <p:tgtEl>
                                          <p:spTgt spid="38915"/>
                                        </p:tgtEl>
                                        <p:attrNameLst>
                                          <p:attrName/>
                                        </p:attrNameLst>
                                      </p:cBhvr>
                                    </p:anim>
                                  </p:childTnLst>
                                </p:cTn>
                              </p:par>
                            </p:childTnLst>
                          </p:cTn>
                        </p:par>
                      </p:childTnLst>
                    </p:cTn>
                  </p:par>
                  <p:par>
                    <p:cTn id="48" fill="hold">
                      <p:stCondLst>
                        <p:cond delay="indefinite"/>
                      </p:stCondLst>
                      <p:childTnLst>
                        <p:par>
                          <p:cTn id="49" fill="hold">
                            <p:stCondLst>
                              <p:cond delay="0"/>
                            </p:stCondLst>
                            <p:childTnLst>
                              <p:par>
                                <p:cTn id="50" presetID="24" presetClass="entr" presetSubtype="0" fill="hold" nodeType="clickEffect">
                                  <p:stCondLst>
                                    <p:cond delay="0"/>
                                  </p:stCondLst>
                                  <p:childTnLst>
                                    <p:set>
                                      <p:cBhvr>
                                        <p:cTn id="51" dur="1" fill="hold">
                                          <p:stCondLst>
                                            <p:cond delay="0"/>
                                          </p:stCondLst>
                                        </p:cTn>
                                        <p:tgtEl>
                                          <p:spTgt spid="6">
                                            <p:txEl>
                                              <p:pRg st="6" end="6"/>
                                            </p:txEl>
                                          </p:spTgt>
                                        </p:tgtEl>
                                        <p:attrNameLst>
                                          <p:attrName>style.visibility</p:attrName>
                                        </p:attrNameLst>
                                      </p:cBhvr>
                                      <p:to>
                                        <p:strVal val="visible"/>
                                      </p:to>
                                    </p:set>
                                    <p:anim to="" calcmode="lin" valueType="num">
                                      <p:cBhvr>
                                        <p:cTn id="52" dur="1" fill="hold"/>
                                        <p:tgtEl>
                                          <p:spTgt spid="6">
                                            <p:txEl>
                                              <p:pRg st="6" end="6"/>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3" grpId="0" uiExpand="1" build="p"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a:xfrm>
            <a:off x="301752" y="214290"/>
            <a:ext cx="8686800" cy="1071570"/>
          </a:xfrm>
          <a:solidFill>
            <a:schemeClr val="tx1">
              <a:lumMod val="95000"/>
              <a:lumOff val="5000"/>
            </a:schemeClr>
          </a:solidFill>
        </p:spPr>
        <p:txBody>
          <a:bodyPr>
            <a:noAutofit/>
          </a:bodyPr>
          <a:lstStyle/>
          <a:p>
            <a:pPr algn="ctr"/>
            <a:r>
              <a:rPr lang="es-ES" sz="2800" b="1" dirty="0" smtClean="0">
                <a:solidFill>
                  <a:srgbClr val="FF0000"/>
                </a:solidFill>
              </a:rPr>
              <a:t>¿</a:t>
            </a:r>
            <a:r>
              <a:rPr lang="es-ES" sz="3200" b="1" dirty="0" smtClean="0">
                <a:solidFill>
                  <a:srgbClr val="FF0000"/>
                </a:solidFill>
              </a:rPr>
              <a:t>Como sabemos que Juan no se guardó el mensaje para si sino que lo comunicó a la iglesia?</a:t>
            </a:r>
          </a:p>
        </p:txBody>
      </p:sp>
      <p:sp>
        <p:nvSpPr>
          <p:cNvPr id="3" name="2 Marcador de contenido"/>
          <p:cNvSpPr>
            <a:spLocks noGrp="1"/>
          </p:cNvSpPr>
          <p:nvPr>
            <p:ph sz="half" idx="1"/>
          </p:nvPr>
        </p:nvSpPr>
        <p:spPr>
          <a:solidFill>
            <a:schemeClr val="accent3">
              <a:lumMod val="50000"/>
            </a:schemeClr>
          </a:solidFill>
        </p:spPr>
        <p:txBody>
          <a:bodyPr>
            <a:normAutofit/>
          </a:bodyPr>
          <a:lstStyle/>
          <a:p>
            <a:pPr algn="ctr"/>
            <a:endParaRPr lang="es-ES" dirty="0" smtClean="0"/>
          </a:p>
          <a:p>
            <a:pPr algn="ctr"/>
            <a:r>
              <a:rPr lang="es-ES" dirty="0" smtClean="0"/>
              <a:t>Porque Apoc.1:1 solamente dice: “La revelación de </a:t>
            </a:r>
            <a:r>
              <a:rPr lang="es-ES" b="1" dirty="0" smtClean="0"/>
              <a:t>JESUCRISTO</a:t>
            </a:r>
            <a:r>
              <a:rPr lang="es-ES" dirty="0" smtClean="0"/>
              <a:t> que </a:t>
            </a:r>
            <a:r>
              <a:rPr lang="es-ES" b="1" dirty="0" smtClean="0"/>
              <a:t>DIOS</a:t>
            </a:r>
            <a:r>
              <a:rPr lang="es-ES" dirty="0" smtClean="0"/>
              <a:t> le dio … Y lo declaró, enviando  su </a:t>
            </a:r>
            <a:r>
              <a:rPr lang="es-ES" b="1" dirty="0" smtClean="0"/>
              <a:t>ÀNGEL</a:t>
            </a:r>
            <a:r>
              <a:rPr lang="es-ES" dirty="0" smtClean="0"/>
              <a:t> a su siervo </a:t>
            </a:r>
            <a:r>
              <a:rPr lang="es-ES" b="1" dirty="0" smtClean="0"/>
              <a:t>JUAN</a:t>
            </a:r>
            <a:r>
              <a:rPr lang="es-ES" dirty="0" smtClean="0"/>
              <a:t>”.</a:t>
            </a:r>
          </a:p>
          <a:p>
            <a:pPr algn="ctr"/>
            <a:endParaRPr lang="es-ES" dirty="0" smtClean="0"/>
          </a:p>
          <a:p>
            <a:pPr algn="ctr"/>
            <a:endParaRPr lang="es-ES" dirty="0" smtClean="0"/>
          </a:p>
        </p:txBody>
      </p:sp>
      <p:pic>
        <p:nvPicPr>
          <p:cNvPr id="37890" name="Picture 2" descr="http://t0.gstatic.com/images?q=tbn:qw1EHv3k-bzqSM:http://www.dkimages.com/discover/previews/760/433891.JPG">
            <a:hlinkClick r:id="rId2"/>
          </p:cNvPr>
          <p:cNvPicPr>
            <a:picLocks noChangeAspect="1" noChangeArrowheads="1"/>
          </p:cNvPicPr>
          <p:nvPr/>
        </p:nvPicPr>
        <p:blipFill>
          <a:blip r:embed="rId3" cstate="print"/>
          <a:srcRect/>
          <a:stretch>
            <a:fillRect/>
          </a:stretch>
        </p:blipFill>
        <p:spPr bwMode="auto">
          <a:xfrm>
            <a:off x="5000628" y="2143116"/>
            <a:ext cx="3500462" cy="3857652"/>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9" presetClass="entr" presetSubtype="0" decel="10000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 calcmode="lin" valueType="num">
                                      <p:cBhvr>
                                        <p:cTn id="9" dur="500" fill="hold"/>
                                        <p:tgtEl>
                                          <p:spTgt spid="4"/>
                                        </p:tgtEl>
                                        <p:attrNameLst>
                                          <p:attrName>style.rotation</p:attrName>
                                        </p:attrNameLst>
                                      </p:cBhvr>
                                      <p:tavLst>
                                        <p:tav tm="0">
                                          <p:val>
                                            <p:fltVal val="360"/>
                                          </p:val>
                                        </p:tav>
                                        <p:tav tm="100000">
                                          <p:val>
                                            <p:fltVal val="0"/>
                                          </p:val>
                                        </p:tav>
                                      </p:tavLst>
                                    </p:anim>
                                    <p:animEffect transition="in" filter="fade">
                                      <p:cBhvr>
                                        <p:cTn id="10" dur="500"/>
                                        <p:tgtEl>
                                          <p:spTgt spid="4"/>
                                        </p:tgtEl>
                                      </p:cBhvr>
                                    </p:animEffect>
                                  </p:childTnLst>
                                </p:cTn>
                              </p:par>
                            </p:childTnLst>
                          </p:cTn>
                        </p:par>
                      </p:childTnLst>
                    </p:cTn>
                  </p:par>
                  <p:par>
                    <p:cTn id="11" fill="hold">
                      <p:stCondLst>
                        <p:cond delay="indefinite"/>
                      </p:stCondLst>
                      <p:childTnLst>
                        <p:par>
                          <p:cTn id="12" fill="hold">
                            <p:stCondLst>
                              <p:cond delay="0"/>
                            </p:stCondLst>
                            <p:childTnLst>
                              <p:par>
                                <p:cTn id="13" presetID="24" presetClass="entr" presetSubtype="0" fill="hold" grpId="0" nodeType="clickEffect">
                                  <p:stCondLst>
                                    <p:cond delay="0"/>
                                  </p:stCondLst>
                                  <p:childTnLst>
                                    <p:set>
                                      <p:cBhvr>
                                        <p:cTn id="14" dur="1" fill="hold">
                                          <p:stCondLst>
                                            <p:cond delay="0"/>
                                          </p:stCondLst>
                                        </p:cTn>
                                        <p:tgtEl>
                                          <p:spTgt spid="3">
                                            <p:bg/>
                                          </p:spTgt>
                                        </p:tgtEl>
                                        <p:attrNameLst>
                                          <p:attrName>style.visibility</p:attrName>
                                        </p:attrNameLst>
                                      </p:cBhvr>
                                      <p:to>
                                        <p:strVal val="visible"/>
                                      </p:to>
                                    </p:set>
                                    <p:anim to="" calcmode="lin" valueType="num">
                                      <p:cBhvr>
                                        <p:cTn id="15" dur="1" fill="hold"/>
                                        <p:tgtEl>
                                          <p:spTgt spid="3">
                                            <p:bg/>
                                          </p:spTgt>
                                        </p:tgtEl>
                                        <p:attrNameLst>
                                          <p:attrName/>
                                        </p:attrNameLst>
                                      </p:cBhvr>
                                    </p:anim>
                                  </p:childTnLst>
                                </p:cTn>
                              </p:par>
                            </p:childTnLst>
                          </p:cTn>
                        </p:par>
                      </p:childTnLst>
                    </p:cTn>
                  </p:par>
                  <p:par>
                    <p:cTn id="16" fill="hold">
                      <p:stCondLst>
                        <p:cond delay="indefinite"/>
                      </p:stCondLst>
                      <p:childTnLst>
                        <p:par>
                          <p:cTn id="17" fill="hold">
                            <p:stCondLst>
                              <p:cond delay="0"/>
                            </p:stCondLst>
                            <p:childTnLst>
                              <p:par>
                                <p:cTn id="18" presetID="24" presetClass="entr" presetSubtype="0" fill="hold" grpId="0" nodeType="clickEffect">
                                  <p:stCondLst>
                                    <p:cond delay="0"/>
                                  </p:stCondLst>
                                  <p:childTnLst>
                                    <p:set>
                                      <p:cBhvr>
                                        <p:cTn id="19" dur="1" fill="hold">
                                          <p:stCondLst>
                                            <p:cond delay="0"/>
                                          </p:stCondLst>
                                        </p:cTn>
                                        <p:tgtEl>
                                          <p:spTgt spid="3">
                                            <p:txEl>
                                              <p:pRg st="1" end="1"/>
                                            </p:txEl>
                                          </p:spTgt>
                                        </p:tgtEl>
                                        <p:attrNameLst>
                                          <p:attrName>style.visibility</p:attrName>
                                        </p:attrNameLst>
                                      </p:cBhvr>
                                      <p:to>
                                        <p:strVal val="visible"/>
                                      </p:to>
                                    </p:set>
                                    <p:anim to="" calcmode="lin" valueType="num">
                                      <p:cBhvr>
                                        <p:cTn id="20" dur="1" fill="hold"/>
                                        <p:tgtEl>
                                          <p:spTgt spid="3">
                                            <p:txEl>
                                              <p:pRg st="1" end="1"/>
                                            </p:txEl>
                                          </p:spTgt>
                                        </p:tgtEl>
                                        <p:attrNameLst>
                                          <p:attrName/>
                                        </p:attrNameLst>
                                      </p:cBhvr>
                                    </p:anim>
                                  </p:childTnLst>
                                </p:cTn>
                              </p:par>
                            </p:childTnLst>
                          </p:cTn>
                        </p:par>
                      </p:childTnLst>
                    </p:cTn>
                  </p:par>
                  <p:par>
                    <p:cTn id="21" fill="hold">
                      <p:stCondLst>
                        <p:cond delay="indefinite"/>
                      </p:stCondLst>
                      <p:childTnLst>
                        <p:par>
                          <p:cTn id="22" fill="hold">
                            <p:stCondLst>
                              <p:cond delay="0"/>
                            </p:stCondLst>
                            <p:childTnLst>
                              <p:par>
                                <p:cTn id="23" presetID="8" presetClass="entr" presetSubtype="16" fill="hold" nodeType="clickEffect">
                                  <p:stCondLst>
                                    <p:cond delay="0"/>
                                  </p:stCondLst>
                                  <p:childTnLst>
                                    <p:set>
                                      <p:cBhvr>
                                        <p:cTn id="24" dur="1" fill="hold">
                                          <p:stCondLst>
                                            <p:cond delay="0"/>
                                          </p:stCondLst>
                                        </p:cTn>
                                        <p:tgtEl>
                                          <p:spTgt spid="37890"/>
                                        </p:tgtEl>
                                        <p:attrNameLst>
                                          <p:attrName>style.visibility</p:attrName>
                                        </p:attrNameLst>
                                      </p:cBhvr>
                                      <p:to>
                                        <p:strVal val="visible"/>
                                      </p:to>
                                    </p:set>
                                    <p:animEffect transition="in" filter="diamond(in)">
                                      <p:cBhvr>
                                        <p:cTn id="25" dur="2000"/>
                                        <p:tgtEl>
                                          <p:spTgt spid="3789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3" grpId="0" build="p"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sz="half" idx="1"/>
          </p:nvPr>
        </p:nvSpPr>
        <p:spPr>
          <a:xfrm>
            <a:off x="457200" y="714356"/>
            <a:ext cx="4038600" cy="5411807"/>
          </a:xfrm>
          <a:solidFill>
            <a:schemeClr val="accent2"/>
          </a:solidFill>
        </p:spPr>
        <p:txBody>
          <a:bodyPr/>
          <a:lstStyle/>
          <a:p>
            <a:endParaRPr lang="es-ES" dirty="0" smtClean="0"/>
          </a:p>
          <a:p>
            <a:endParaRPr lang="es-ES" dirty="0"/>
          </a:p>
          <a:p>
            <a:endParaRPr lang="es-ES" dirty="0" smtClean="0"/>
          </a:p>
          <a:p>
            <a:r>
              <a:rPr lang="es-ES" dirty="0" smtClean="0"/>
              <a:t>Leamos Apoc.1.11. Jesús le dice directamente a Juan: “Escribe en un libro lo que veas, y envíalo a las siete </a:t>
            </a:r>
            <a:r>
              <a:rPr lang="es-ES" sz="3800" b="1" dirty="0" smtClean="0"/>
              <a:t>iglesias</a:t>
            </a:r>
            <a:r>
              <a:rPr lang="es-ES" dirty="0" smtClean="0"/>
              <a:t>”.</a:t>
            </a:r>
          </a:p>
          <a:p>
            <a:endParaRPr lang="es-ES" dirty="0"/>
          </a:p>
        </p:txBody>
      </p:sp>
      <p:pic>
        <p:nvPicPr>
          <p:cNvPr id="5" name="Picture 4" descr="http://t2.gstatic.com/images?q=tbn:P49yksS0ajTinM:http://www.estudiocajiga.com/apoc7/images/Las%2520Siete%2520Iglesias.jpg">
            <a:hlinkClick r:id="rId2"/>
          </p:cNvPr>
          <p:cNvPicPr>
            <a:picLocks noChangeAspect="1" noChangeArrowheads="1"/>
          </p:cNvPicPr>
          <p:nvPr/>
        </p:nvPicPr>
        <p:blipFill>
          <a:blip r:embed="rId3" cstate="print"/>
          <a:srcRect/>
          <a:stretch>
            <a:fillRect/>
          </a:stretch>
        </p:blipFill>
        <p:spPr bwMode="auto">
          <a:xfrm>
            <a:off x="4786314" y="714356"/>
            <a:ext cx="4071966" cy="5929354"/>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to="" calcmode="lin" valueType="num">
                                      <p:cBhvr>
                                        <p:cTn id="7" dur="1" fill="hold"/>
                                        <p:tgtEl>
                                          <p:spTgt spid="3">
                                            <p:bg/>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3" end="3"/>
                                            </p:txEl>
                                          </p:spTgt>
                                        </p:tgtEl>
                                        <p:attrNameLst>
                                          <p:attrName>style.visibility</p:attrName>
                                        </p:attrNameLst>
                                      </p:cBhvr>
                                      <p:to>
                                        <p:strVal val="visible"/>
                                      </p:to>
                                    </p:set>
                                    <p:anim to="" calcmode="lin" valueType="num">
                                      <p:cBhvr>
                                        <p:cTn id="12" dur="1" fill="hold"/>
                                        <p:tgtEl>
                                          <p:spTgt spid="3">
                                            <p:txEl>
                                              <p:pRg st="3" end="3"/>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blinds(horizontal)">
                                      <p:cBhvr>
                                        <p:cTn id="1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5298" name="Picture 2" descr="http://www.excursionestambul.com/wp-content/uploads/2009/05/300px-seven_churches_of_asiasvg.png"/>
          <p:cNvPicPr>
            <a:picLocks noChangeAspect="1" noChangeArrowheads="1"/>
          </p:cNvPicPr>
          <p:nvPr/>
        </p:nvPicPr>
        <p:blipFill>
          <a:blip r:embed="rId2" cstate="print"/>
          <a:srcRect/>
          <a:stretch>
            <a:fillRect/>
          </a:stretch>
        </p:blipFill>
        <p:spPr bwMode="auto">
          <a:xfrm>
            <a:off x="0" y="285728"/>
            <a:ext cx="9144000" cy="6357982"/>
          </a:xfrm>
          <a:prstGeom prst="rect">
            <a:avLst/>
          </a:prstGeom>
          <a:noFill/>
        </p:spPr>
      </p:pic>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bg2">
            <a:lumMod val="75000"/>
            <a:alpha val="1000"/>
          </a:schemeClr>
        </a:solidFill>
        <a:effectLst/>
      </p:bgPr>
    </p:bg>
    <p:spTree>
      <p:nvGrpSpPr>
        <p:cNvPr id="1" name=""/>
        <p:cNvGrpSpPr/>
        <p:nvPr/>
      </p:nvGrpSpPr>
      <p:grpSpPr>
        <a:xfrm>
          <a:off x="0" y="0"/>
          <a:ext cx="0" cy="0"/>
          <a:chOff x="0" y="0"/>
          <a:chExt cx="0" cy="0"/>
        </a:xfrm>
      </p:grpSpPr>
      <p:sp>
        <p:nvSpPr>
          <p:cNvPr id="4" name="3 Rectángulo"/>
          <p:cNvSpPr/>
          <p:nvPr/>
        </p:nvSpPr>
        <p:spPr>
          <a:xfrm>
            <a:off x="500034" y="500042"/>
            <a:ext cx="6572296" cy="2031325"/>
          </a:xfrm>
          <a:prstGeom prst="rect">
            <a:avLst/>
          </a:prstGeom>
          <a:solidFill>
            <a:schemeClr val="accent2">
              <a:lumMod val="50000"/>
            </a:schemeClr>
          </a:solidFill>
        </p:spPr>
        <p:txBody>
          <a:bodyPr wrap="square">
            <a:spAutoFit/>
          </a:bodyPr>
          <a:lstStyle/>
          <a:p>
            <a:pPr algn="ctr"/>
            <a:r>
              <a:rPr lang="es-ES" sz="3600" b="1" dirty="0" smtClean="0">
                <a:solidFill>
                  <a:srgbClr val="FF0000"/>
                </a:solidFill>
              </a:rPr>
              <a:t>¿Como sabemos que la iglesia tampoco se guardo para si la revelación?</a:t>
            </a:r>
          </a:p>
          <a:p>
            <a:pPr algn="ctr"/>
            <a:endParaRPr lang="es-ES" dirty="0" smtClean="0"/>
          </a:p>
        </p:txBody>
      </p:sp>
      <p:pic>
        <p:nvPicPr>
          <p:cNvPr id="36866" name="Picture 2" descr="http://t1.gstatic.com/images?q=tbn:TMmB5h88MU3iXM:http://apologista.files.wordpress.com/2009/08/philip.jpg">
            <a:hlinkClick r:id="rId2"/>
          </p:cNvPr>
          <p:cNvPicPr>
            <a:picLocks noChangeAspect="1" noChangeArrowheads="1"/>
          </p:cNvPicPr>
          <p:nvPr/>
        </p:nvPicPr>
        <p:blipFill>
          <a:blip r:embed="rId3" cstate="print"/>
          <a:srcRect/>
          <a:stretch>
            <a:fillRect/>
          </a:stretch>
        </p:blipFill>
        <p:spPr bwMode="auto">
          <a:xfrm>
            <a:off x="5000628" y="3643314"/>
            <a:ext cx="3386154" cy="2814653"/>
          </a:xfrm>
          <a:prstGeom prst="rect">
            <a:avLst/>
          </a:prstGeom>
          <a:noFill/>
        </p:spPr>
      </p:pic>
      <p:sp>
        <p:nvSpPr>
          <p:cNvPr id="5" name="4 Rectángulo"/>
          <p:cNvSpPr/>
          <p:nvPr/>
        </p:nvSpPr>
        <p:spPr>
          <a:xfrm>
            <a:off x="642910" y="2967334"/>
            <a:ext cx="4000528" cy="2246769"/>
          </a:xfrm>
          <a:prstGeom prst="rect">
            <a:avLst/>
          </a:prstGeom>
          <a:solidFill>
            <a:schemeClr val="accent5">
              <a:lumMod val="50000"/>
            </a:schemeClr>
          </a:solidFill>
        </p:spPr>
        <p:txBody>
          <a:bodyPr wrap="square">
            <a:spAutoFit/>
          </a:bodyPr>
          <a:lstStyle/>
          <a:p>
            <a:pPr algn="ctr"/>
            <a:r>
              <a:rPr lang="es-ES" sz="2400" b="1" dirty="0" smtClean="0">
                <a:solidFill>
                  <a:srgbClr val="FFFF00"/>
                </a:solidFill>
              </a:rPr>
              <a:t> Leamos  Hechos 8:4-</a:t>
            </a:r>
            <a:r>
              <a:rPr lang="es-ES" sz="2800" b="1" dirty="0" smtClean="0">
                <a:solidFill>
                  <a:srgbClr val="FFFF00"/>
                </a:solidFill>
              </a:rPr>
              <a:t> “Pero los que fueron esparcidos, iban por todas partes </a:t>
            </a:r>
            <a:r>
              <a:rPr lang="es-ES" sz="2800" b="1" u="sng" dirty="0" smtClean="0">
                <a:solidFill>
                  <a:srgbClr val="FFFF00"/>
                </a:solidFill>
              </a:rPr>
              <a:t>anunciando la Palabra</a:t>
            </a:r>
            <a:endParaRPr lang="es-ES" sz="2800" b="1" u="sng" dirty="0">
              <a:solidFill>
                <a:srgbClr val="FFFF00"/>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9" presetClass="entr" presetSubtype="0" decel="10000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 calcmode="lin" valueType="num">
                                      <p:cBhvr>
                                        <p:cTn id="9" dur="500" fill="hold"/>
                                        <p:tgtEl>
                                          <p:spTgt spid="4"/>
                                        </p:tgtEl>
                                        <p:attrNameLst>
                                          <p:attrName>style.rotation</p:attrName>
                                        </p:attrNameLst>
                                      </p:cBhvr>
                                      <p:tavLst>
                                        <p:tav tm="0">
                                          <p:val>
                                            <p:fltVal val="360"/>
                                          </p:val>
                                        </p:tav>
                                        <p:tav tm="100000">
                                          <p:val>
                                            <p:fltVal val="0"/>
                                          </p:val>
                                        </p:tav>
                                      </p:tavLst>
                                    </p:anim>
                                    <p:animEffect transition="in" filter="fade">
                                      <p:cBhvr>
                                        <p:cTn id="10" dur="500"/>
                                        <p:tgtEl>
                                          <p:spTgt spid="4"/>
                                        </p:tgtEl>
                                      </p:cBhvr>
                                    </p:animEffect>
                                  </p:childTnLst>
                                </p:cTn>
                              </p:par>
                            </p:childTnLst>
                          </p:cTn>
                        </p:par>
                      </p:childTnLst>
                    </p:cTn>
                  </p:par>
                  <p:par>
                    <p:cTn id="11" fill="hold">
                      <p:stCondLst>
                        <p:cond delay="indefinite"/>
                      </p:stCondLst>
                      <p:childTnLst>
                        <p:par>
                          <p:cTn id="12" fill="hold">
                            <p:stCondLst>
                              <p:cond delay="0"/>
                            </p:stCondLst>
                            <p:childTnLst>
                              <p:par>
                                <p:cTn id="13" presetID="24" presetClass="entr" presetSubtype="0" fill="hold" nodeType="clickEffect">
                                  <p:stCondLst>
                                    <p:cond delay="0"/>
                                  </p:stCondLst>
                                  <p:childTnLst>
                                    <p:set>
                                      <p:cBhvr>
                                        <p:cTn id="14" dur="1" fill="hold">
                                          <p:stCondLst>
                                            <p:cond delay="0"/>
                                          </p:stCondLst>
                                        </p:cTn>
                                        <p:tgtEl>
                                          <p:spTgt spid="36866"/>
                                        </p:tgtEl>
                                        <p:attrNameLst>
                                          <p:attrName>style.visibility</p:attrName>
                                        </p:attrNameLst>
                                      </p:cBhvr>
                                      <p:to>
                                        <p:strVal val="visible"/>
                                      </p:to>
                                    </p:set>
                                    <p:anim to="" calcmode="lin" valueType="num">
                                      <p:cBhvr>
                                        <p:cTn id="15" dur="1" fill="hold"/>
                                        <p:tgtEl>
                                          <p:spTgt spid="36866"/>
                                        </p:tgtEl>
                                        <p:attrNameLst>
                                          <p:attrName/>
                                        </p:attrNameLst>
                                      </p:cBhvr>
                                    </p:anim>
                                  </p:childTnLst>
                                </p:cTn>
                              </p:par>
                            </p:childTnLst>
                          </p:cTn>
                        </p:par>
                      </p:childTnLst>
                    </p:cTn>
                  </p:par>
                  <p:par>
                    <p:cTn id="16" fill="hold">
                      <p:stCondLst>
                        <p:cond delay="indefinite"/>
                      </p:stCondLst>
                      <p:childTnLst>
                        <p:par>
                          <p:cTn id="17" fill="hold">
                            <p:stCondLst>
                              <p:cond delay="0"/>
                            </p:stCondLst>
                            <p:childTnLst>
                              <p:par>
                                <p:cTn id="18" presetID="24" presetClass="entr" presetSubtype="0" fill="hold" grpId="0" nodeType="clickEffect">
                                  <p:stCondLst>
                                    <p:cond delay="0"/>
                                  </p:stCondLst>
                                  <p:childTnLst>
                                    <p:set>
                                      <p:cBhvr>
                                        <p:cTn id="19" dur="1" fill="hold">
                                          <p:stCondLst>
                                            <p:cond delay="0"/>
                                          </p:stCondLst>
                                        </p:cTn>
                                        <p:tgtEl>
                                          <p:spTgt spid="5"/>
                                        </p:tgtEl>
                                        <p:attrNameLst>
                                          <p:attrName>style.visibility</p:attrName>
                                        </p:attrNameLst>
                                      </p:cBhvr>
                                      <p:to>
                                        <p:strVal val="visible"/>
                                      </p:to>
                                    </p:set>
                                    <p:anim to="" calcmode="lin" valueType="num">
                                      <p:cBhvr>
                                        <p:cTn id="20" dur="1" fill="hold"/>
                                        <p:tgtEl>
                                          <p:spTgt spid="5"/>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Rectángulo"/>
          <p:cNvSpPr/>
          <p:nvPr/>
        </p:nvSpPr>
        <p:spPr>
          <a:xfrm>
            <a:off x="357158" y="357166"/>
            <a:ext cx="8215370" cy="5016758"/>
          </a:xfrm>
          <a:prstGeom prst="rect">
            <a:avLst/>
          </a:prstGeom>
          <a:solidFill>
            <a:schemeClr val="accent2"/>
          </a:solidFill>
        </p:spPr>
        <p:txBody>
          <a:bodyPr wrap="square">
            <a:spAutoFit/>
          </a:bodyPr>
          <a:lstStyle/>
          <a:p>
            <a:pPr algn="ctr">
              <a:buNone/>
            </a:pPr>
            <a:r>
              <a:rPr lang="es-ES" sz="3200" b="1" dirty="0" smtClean="0">
                <a:solidFill>
                  <a:srgbClr val="FFFF00"/>
                </a:solidFill>
              </a:rPr>
              <a:t>REPASEMOS EL METODO QUE UTILIZA DIOS  SIN VIOLAR SU PALABRA  DEL SAL.89:34</a:t>
            </a:r>
          </a:p>
          <a:p>
            <a:pPr>
              <a:buNone/>
            </a:pPr>
            <a:endParaRPr lang="es-ES" sz="3200" b="1" u="sng" dirty="0" smtClean="0"/>
          </a:p>
          <a:p>
            <a:pPr>
              <a:buNone/>
            </a:pPr>
            <a:r>
              <a:rPr lang="es-ES" sz="3200" b="1" u="sng" dirty="0" smtClean="0"/>
              <a:t>El Padre</a:t>
            </a:r>
            <a:r>
              <a:rPr lang="es-ES" sz="3200" dirty="0" smtClean="0"/>
              <a:t>  </a:t>
            </a:r>
            <a:r>
              <a:rPr lang="es-ES" sz="2400" dirty="0" smtClean="0"/>
              <a:t>le revela su voluntad a Jesucristo</a:t>
            </a:r>
            <a:r>
              <a:rPr lang="es-ES" sz="3200" dirty="0" smtClean="0"/>
              <a:t>.</a:t>
            </a:r>
          </a:p>
          <a:p>
            <a:pPr>
              <a:buNone/>
            </a:pPr>
            <a:r>
              <a:rPr lang="es-ES" sz="3200" dirty="0" smtClean="0"/>
              <a:t>          </a:t>
            </a:r>
            <a:r>
              <a:rPr lang="es-ES" sz="3200" b="1" u="sng" dirty="0" smtClean="0"/>
              <a:t>Jesucristo</a:t>
            </a:r>
            <a:r>
              <a:rPr lang="es-ES" sz="3200" dirty="0" smtClean="0"/>
              <a:t>  </a:t>
            </a:r>
            <a:r>
              <a:rPr lang="es-ES" sz="2400" dirty="0" smtClean="0"/>
              <a:t>comisiona al ángel</a:t>
            </a:r>
            <a:endParaRPr lang="es-ES" sz="3200" dirty="0" smtClean="0"/>
          </a:p>
          <a:p>
            <a:pPr>
              <a:buNone/>
            </a:pPr>
            <a:r>
              <a:rPr lang="es-ES" sz="3200" dirty="0" smtClean="0"/>
              <a:t>                         </a:t>
            </a:r>
            <a:r>
              <a:rPr lang="es-ES" sz="3200" b="1" u="sng" dirty="0" smtClean="0"/>
              <a:t>El Ángel</a:t>
            </a:r>
            <a:r>
              <a:rPr lang="es-ES" sz="2400" dirty="0" smtClean="0"/>
              <a:t>  a </a:t>
            </a:r>
            <a:r>
              <a:rPr lang="es-ES" sz="2400" b="1" dirty="0" smtClean="0"/>
              <a:t>Juan</a:t>
            </a:r>
            <a:endParaRPr lang="es-ES" sz="3200" b="1" dirty="0" smtClean="0"/>
          </a:p>
          <a:p>
            <a:pPr>
              <a:buNone/>
            </a:pPr>
            <a:r>
              <a:rPr lang="es-ES" sz="3200" dirty="0" smtClean="0"/>
              <a:t>                                     </a:t>
            </a:r>
            <a:r>
              <a:rPr lang="es-ES" sz="3200" b="1" u="sng" dirty="0" smtClean="0"/>
              <a:t>Juan</a:t>
            </a:r>
            <a:r>
              <a:rPr lang="es-ES" sz="3200" dirty="0" smtClean="0"/>
              <a:t> </a:t>
            </a:r>
            <a:r>
              <a:rPr lang="es-ES" sz="2400" dirty="0" smtClean="0"/>
              <a:t>a la </a:t>
            </a:r>
            <a:r>
              <a:rPr lang="es-ES" sz="2400" b="1" dirty="0" smtClean="0"/>
              <a:t>iglesia</a:t>
            </a:r>
            <a:endParaRPr lang="es-ES" sz="3200" b="1" dirty="0" smtClean="0"/>
          </a:p>
          <a:p>
            <a:pPr>
              <a:buNone/>
            </a:pPr>
            <a:r>
              <a:rPr lang="es-ES" sz="3200" dirty="0" smtClean="0"/>
              <a:t>                                           </a:t>
            </a:r>
            <a:r>
              <a:rPr lang="es-ES" sz="3200" u="sng" dirty="0" smtClean="0"/>
              <a:t>La</a:t>
            </a:r>
            <a:r>
              <a:rPr lang="es-ES" sz="3200" b="1" u="sng" dirty="0" smtClean="0"/>
              <a:t> iglesia</a:t>
            </a:r>
            <a:r>
              <a:rPr lang="es-ES" sz="3200" dirty="0" smtClean="0"/>
              <a:t> </a:t>
            </a:r>
            <a:r>
              <a:rPr lang="es-ES" sz="2400" dirty="0" smtClean="0"/>
              <a:t>lo dice al mundo</a:t>
            </a:r>
            <a:endParaRPr lang="es-ES" sz="3200" dirty="0" smtClean="0"/>
          </a:p>
          <a:p>
            <a:pPr>
              <a:buNone/>
            </a:pPr>
            <a:r>
              <a:rPr lang="es-ES" sz="3200" dirty="0" smtClean="0"/>
              <a:t>                                                                      </a:t>
            </a:r>
          </a:p>
          <a:p>
            <a:endParaRPr lang="es-ES" sz="32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grpId="0" nodeType="withEffect">
                                  <p:stCondLst>
                                    <p:cond delay="0"/>
                                  </p:stCondLst>
                                  <p:childTnLst>
                                    <p:set>
                                      <p:cBhvr>
                                        <p:cTn id="6" dur="1" fill="hold">
                                          <p:stCondLst>
                                            <p:cond delay="0"/>
                                          </p:stCondLst>
                                        </p:cTn>
                                        <p:tgtEl>
                                          <p:spTgt spid="4">
                                            <p:txEl>
                                              <p:pRg st="2" end="2"/>
                                            </p:txEl>
                                          </p:spTgt>
                                        </p:tgtEl>
                                        <p:attrNameLst>
                                          <p:attrName>style.visibility</p:attrName>
                                        </p:attrNameLst>
                                      </p:cBhvr>
                                      <p:to>
                                        <p:strVal val="visible"/>
                                      </p:to>
                                    </p:set>
                                    <p:anim calcmode="lin" valueType="num">
                                      <p:cBhvr>
                                        <p:cTn id="7" dur="500" fill="hold"/>
                                        <p:tgtEl>
                                          <p:spTgt spid="4">
                                            <p:txEl>
                                              <p:pRg st="2" end="2"/>
                                            </p:txEl>
                                          </p:spTgt>
                                        </p:tgtEl>
                                        <p:attrNameLst>
                                          <p:attrName>ppt_w</p:attrName>
                                        </p:attrNameLst>
                                      </p:cBhvr>
                                      <p:tavLst>
                                        <p:tav tm="0">
                                          <p:val>
                                            <p:fltVal val="0"/>
                                          </p:val>
                                        </p:tav>
                                        <p:tav tm="100000">
                                          <p:val>
                                            <p:strVal val="#ppt_w"/>
                                          </p:val>
                                        </p:tav>
                                      </p:tavLst>
                                    </p:anim>
                                    <p:anim calcmode="lin" valueType="num">
                                      <p:cBhvr>
                                        <p:cTn id="8" dur="500" fill="hold"/>
                                        <p:tgtEl>
                                          <p:spTgt spid="4">
                                            <p:txEl>
                                              <p:pRg st="2" end="2"/>
                                            </p:txEl>
                                          </p:spTgt>
                                        </p:tgtEl>
                                        <p:attrNameLst>
                                          <p:attrName>ppt_h</p:attrName>
                                        </p:attrNameLst>
                                      </p:cBhvr>
                                      <p:tavLst>
                                        <p:tav tm="0">
                                          <p:val>
                                            <p:fltVal val="0"/>
                                          </p:val>
                                        </p:tav>
                                        <p:tav tm="100000">
                                          <p:val>
                                            <p:strVal val="#ppt_h"/>
                                          </p:val>
                                        </p:tav>
                                      </p:tavLst>
                                    </p:anim>
                                    <p:anim calcmode="lin" valueType="num">
                                      <p:cBhvr>
                                        <p:cTn id="9" dur="500" fill="hold"/>
                                        <p:tgtEl>
                                          <p:spTgt spid="4">
                                            <p:txEl>
                                              <p:pRg st="2" end="2"/>
                                            </p:txEl>
                                          </p:spTgt>
                                        </p:tgtEl>
                                        <p:attrNameLst>
                                          <p:attrName>style.rotation</p:attrName>
                                        </p:attrNameLst>
                                      </p:cBhvr>
                                      <p:tavLst>
                                        <p:tav tm="0">
                                          <p:val>
                                            <p:fltVal val="360"/>
                                          </p:val>
                                        </p:tav>
                                        <p:tav tm="100000">
                                          <p:val>
                                            <p:fltVal val="0"/>
                                          </p:val>
                                        </p:tav>
                                      </p:tavLst>
                                    </p:anim>
                                    <p:animEffect transition="in" filter="fade">
                                      <p:cBhvr>
                                        <p:cTn id="10" dur="500"/>
                                        <p:tgtEl>
                                          <p:spTgt spid="4">
                                            <p:txEl>
                                              <p:pRg st="2" end="2"/>
                                            </p:txEl>
                                          </p:spTgt>
                                        </p:tgtEl>
                                      </p:cBhvr>
                                    </p:animEffect>
                                  </p:childTnLst>
                                </p:cTn>
                              </p:par>
                              <p:par>
                                <p:cTn id="11" presetID="49" presetClass="entr" presetSubtype="0" decel="100000" fill="hold" grpId="0" nodeType="withEffect">
                                  <p:stCondLst>
                                    <p:cond delay="0"/>
                                  </p:stCondLst>
                                  <p:childTnLst>
                                    <p:set>
                                      <p:cBhvr>
                                        <p:cTn id="12" dur="1" fill="hold">
                                          <p:stCondLst>
                                            <p:cond delay="0"/>
                                          </p:stCondLst>
                                        </p:cTn>
                                        <p:tgtEl>
                                          <p:spTgt spid="4">
                                            <p:txEl>
                                              <p:pRg st="3" end="3"/>
                                            </p:txEl>
                                          </p:spTgt>
                                        </p:tgtEl>
                                        <p:attrNameLst>
                                          <p:attrName>style.visibility</p:attrName>
                                        </p:attrNameLst>
                                      </p:cBhvr>
                                      <p:to>
                                        <p:strVal val="visible"/>
                                      </p:to>
                                    </p:set>
                                    <p:anim calcmode="lin" valueType="num">
                                      <p:cBhvr>
                                        <p:cTn id="13" dur="500" fill="hold"/>
                                        <p:tgtEl>
                                          <p:spTgt spid="4">
                                            <p:txEl>
                                              <p:pRg st="3" end="3"/>
                                            </p:txEl>
                                          </p:spTgt>
                                        </p:tgtEl>
                                        <p:attrNameLst>
                                          <p:attrName>ppt_w</p:attrName>
                                        </p:attrNameLst>
                                      </p:cBhvr>
                                      <p:tavLst>
                                        <p:tav tm="0">
                                          <p:val>
                                            <p:fltVal val="0"/>
                                          </p:val>
                                        </p:tav>
                                        <p:tav tm="100000">
                                          <p:val>
                                            <p:strVal val="#ppt_w"/>
                                          </p:val>
                                        </p:tav>
                                      </p:tavLst>
                                    </p:anim>
                                    <p:anim calcmode="lin" valueType="num">
                                      <p:cBhvr>
                                        <p:cTn id="14" dur="500" fill="hold"/>
                                        <p:tgtEl>
                                          <p:spTgt spid="4">
                                            <p:txEl>
                                              <p:pRg st="3" end="3"/>
                                            </p:txEl>
                                          </p:spTgt>
                                        </p:tgtEl>
                                        <p:attrNameLst>
                                          <p:attrName>ppt_h</p:attrName>
                                        </p:attrNameLst>
                                      </p:cBhvr>
                                      <p:tavLst>
                                        <p:tav tm="0">
                                          <p:val>
                                            <p:fltVal val="0"/>
                                          </p:val>
                                        </p:tav>
                                        <p:tav tm="100000">
                                          <p:val>
                                            <p:strVal val="#ppt_h"/>
                                          </p:val>
                                        </p:tav>
                                      </p:tavLst>
                                    </p:anim>
                                    <p:anim calcmode="lin" valueType="num">
                                      <p:cBhvr>
                                        <p:cTn id="15" dur="500" fill="hold"/>
                                        <p:tgtEl>
                                          <p:spTgt spid="4">
                                            <p:txEl>
                                              <p:pRg st="3" end="3"/>
                                            </p:txEl>
                                          </p:spTgt>
                                        </p:tgtEl>
                                        <p:attrNameLst>
                                          <p:attrName>style.rotation</p:attrName>
                                        </p:attrNameLst>
                                      </p:cBhvr>
                                      <p:tavLst>
                                        <p:tav tm="0">
                                          <p:val>
                                            <p:fltVal val="360"/>
                                          </p:val>
                                        </p:tav>
                                        <p:tav tm="100000">
                                          <p:val>
                                            <p:fltVal val="0"/>
                                          </p:val>
                                        </p:tav>
                                      </p:tavLst>
                                    </p:anim>
                                    <p:animEffect transition="in" filter="fade">
                                      <p:cBhvr>
                                        <p:cTn id="16" dur="500"/>
                                        <p:tgtEl>
                                          <p:spTgt spid="4">
                                            <p:txEl>
                                              <p:pRg st="3" end="3"/>
                                            </p:txEl>
                                          </p:spTgt>
                                        </p:tgtEl>
                                      </p:cBhvr>
                                    </p:animEffect>
                                  </p:childTnLst>
                                </p:cTn>
                              </p:par>
                              <p:par>
                                <p:cTn id="17" presetID="49" presetClass="entr" presetSubtype="0" decel="100000" fill="hold" grpId="0" nodeType="withEffect">
                                  <p:stCondLst>
                                    <p:cond delay="0"/>
                                  </p:stCondLst>
                                  <p:childTnLst>
                                    <p:set>
                                      <p:cBhvr>
                                        <p:cTn id="18" dur="1" fill="hold">
                                          <p:stCondLst>
                                            <p:cond delay="0"/>
                                          </p:stCondLst>
                                        </p:cTn>
                                        <p:tgtEl>
                                          <p:spTgt spid="4">
                                            <p:txEl>
                                              <p:pRg st="4" end="4"/>
                                            </p:txEl>
                                          </p:spTgt>
                                        </p:tgtEl>
                                        <p:attrNameLst>
                                          <p:attrName>style.visibility</p:attrName>
                                        </p:attrNameLst>
                                      </p:cBhvr>
                                      <p:to>
                                        <p:strVal val="visible"/>
                                      </p:to>
                                    </p:set>
                                    <p:anim calcmode="lin" valueType="num">
                                      <p:cBhvr>
                                        <p:cTn id="19" dur="500" fill="hold"/>
                                        <p:tgtEl>
                                          <p:spTgt spid="4">
                                            <p:txEl>
                                              <p:pRg st="4" end="4"/>
                                            </p:txEl>
                                          </p:spTgt>
                                        </p:tgtEl>
                                        <p:attrNameLst>
                                          <p:attrName>ppt_w</p:attrName>
                                        </p:attrNameLst>
                                      </p:cBhvr>
                                      <p:tavLst>
                                        <p:tav tm="0">
                                          <p:val>
                                            <p:fltVal val="0"/>
                                          </p:val>
                                        </p:tav>
                                        <p:tav tm="100000">
                                          <p:val>
                                            <p:strVal val="#ppt_w"/>
                                          </p:val>
                                        </p:tav>
                                      </p:tavLst>
                                    </p:anim>
                                    <p:anim calcmode="lin" valueType="num">
                                      <p:cBhvr>
                                        <p:cTn id="20" dur="500" fill="hold"/>
                                        <p:tgtEl>
                                          <p:spTgt spid="4">
                                            <p:txEl>
                                              <p:pRg st="4" end="4"/>
                                            </p:txEl>
                                          </p:spTgt>
                                        </p:tgtEl>
                                        <p:attrNameLst>
                                          <p:attrName>ppt_h</p:attrName>
                                        </p:attrNameLst>
                                      </p:cBhvr>
                                      <p:tavLst>
                                        <p:tav tm="0">
                                          <p:val>
                                            <p:fltVal val="0"/>
                                          </p:val>
                                        </p:tav>
                                        <p:tav tm="100000">
                                          <p:val>
                                            <p:strVal val="#ppt_h"/>
                                          </p:val>
                                        </p:tav>
                                      </p:tavLst>
                                    </p:anim>
                                    <p:anim calcmode="lin" valueType="num">
                                      <p:cBhvr>
                                        <p:cTn id="21" dur="500" fill="hold"/>
                                        <p:tgtEl>
                                          <p:spTgt spid="4">
                                            <p:txEl>
                                              <p:pRg st="4" end="4"/>
                                            </p:txEl>
                                          </p:spTgt>
                                        </p:tgtEl>
                                        <p:attrNameLst>
                                          <p:attrName>style.rotation</p:attrName>
                                        </p:attrNameLst>
                                      </p:cBhvr>
                                      <p:tavLst>
                                        <p:tav tm="0">
                                          <p:val>
                                            <p:fltVal val="360"/>
                                          </p:val>
                                        </p:tav>
                                        <p:tav tm="100000">
                                          <p:val>
                                            <p:fltVal val="0"/>
                                          </p:val>
                                        </p:tav>
                                      </p:tavLst>
                                    </p:anim>
                                    <p:animEffect transition="in" filter="fade">
                                      <p:cBhvr>
                                        <p:cTn id="22" dur="500"/>
                                        <p:tgtEl>
                                          <p:spTgt spid="4">
                                            <p:txEl>
                                              <p:pRg st="4" end="4"/>
                                            </p:txEl>
                                          </p:spTgt>
                                        </p:tgtEl>
                                      </p:cBhvr>
                                    </p:animEffect>
                                  </p:childTnLst>
                                </p:cTn>
                              </p:par>
                              <p:par>
                                <p:cTn id="23" presetID="49" presetClass="entr" presetSubtype="0" decel="100000" fill="hold" grpId="0" nodeType="withEffect">
                                  <p:stCondLst>
                                    <p:cond delay="0"/>
                                  </p:stCondLst>
                                  <p:childTnLst>
                                    <p:set>
                                      <p:cBhvr>
                                        <p:cTn id="24" dur="1" fill="hold">
                                          <p:stCondLst>
                                            <p:cond delay="0"/>
                                          </p:stCondLst>
                                        </p:cTn>
                                        <p:tgtEl>
                                          <p:spTgt spid="4">
                                            <p:txEl>
                                              <p:pRg st="5" end="5"/>
                                            </p:txEl>
                                          </p:spTgt>
                                        </p:tgtEl>
                                        <p:attrNameLst>
                                          <p:attrName>style.visibility</p:attrName>
                                        </p:attrNameLst>
                                      </p:cBhvr>
                                      <p:to>
                                        <p:strVal val="visible"/>
                                      </p:to>
                                    </p:set>
                                    <p:anim calcmode="lin" valueType="num">
                                      <p:cBhvr>
                                        <p:cTn id="25" dur="500" fill="hold"/>
                                        <p:tgtEl>
                                          <p:spTgt spid="4">
                                            <p:txEl>
                                              <p:pRg st="5" end="5"/>
                                            </p:txEl>
                                          </p:spTgt>
                                        </p:tgtEl>
                                        <p:attrNameLst>
                                          <p:attrName>ppt_w</p:attrName>
                                        </p:attrNameLst>
                                      </p:cBhvr>
                                      <p:tavLst>
                                        <p:tav tm="0">
                                          <p:val>
                                            <p:fltVal val="0"/>
                                          </p:val>
                                        </p:tav>
                                        <p:tav tm="100000">
                                          <p:val>
                                            <p:strVal val="#ppt_w"/>
                                          </p:val>
                                        </p:tav>
                                      </p:tavLst>
                                    </p:anim>
                                    <p:anim calcmode="lin" valueType="num">
                                      <p:cBhvr>
                                        <p:cTn id="26" dur="500" fill="hold"/>
                                        <p:tgtEl>
                                          <p:spTgt spid="4">
                                            <p:txEl>
                                              <p:pRg st="5" end="5"/>
                                            </p:txEl>
                                          </p:spTgt>
                                        </p:tgtEl>
                                        <p:attrNameLst>
                                          <p:attrName>ppt_h</p:attrName>
                                        </p:attrNameLst>
                                      </p:cBhvr>
                                      <p:tavLst>
                                        <p:tav tm="0">
                                          <p:val>
                                            <p:fltVal val="0"/>
                                          </p:val>
                                        </p:tav>
                                        <p:tav tm="100000">
                                          <p:val>
                                            <p:strVal val="#ppt_h"/>
                                          </p:val>
                                        </p:tav>
                                      </p:tavLst>
                                    </p:anim>
                                    <p:anim calcmode="lin" valueType="num">
                                      <p:cBhvr>
                                        <p:cTn id="27" dur="500" fill="hold"/>
                                        <p:tgtEl>
                                          <p:spTgt spid="4">
                                            <p:txEl>
                                              <p:pRg st="5" end="5"/>
                                            </p:txEl>
                                          </p:spTgt>
                                        </p:tgtEl>
                                        <p:attrNameLst>
                                          <p:attrName>style.rotation</p:attrName>
                                        </p:attrNameLst>
                                      </p:cBhvr>
                                      <p:tavLst>
                                        <p:tav tm="0">
                                          <p:val>
                                            <p:fltVal val="360"/>
                                          </p:val>
                                        </p:tav>
                                        <p:tav tm="100000">
                                          <p:val>
                                            <p:fltVal val="0"/>
                                          </p:val>
                                        </p:tav>
                                      </p:tavLst>
                                    </p:anim>
                                    <p:animEffect transition="in" filter="fade">
                                      <p:cBhvr>
                                        <p:cTn id="28" dur="500"/>
                                        <p:tgtEl>
                                          <p:spTgt spid="4">
                                            <p:txEl>
                                              <p:pRg st="5" end="5"/>
                                            </p:txEl>
                                          </p:spTgt>
                                        </p:tgtEl>
                                      </p:cBhvr>
                                    </p:animEffect>
                                  </p:childTnLst>
                                </p:cTn>
                              </p:par>
                              <p:par>
                                <p:cTn id="29" presetID="49" presetClass="entr" presetSubtype="0" decel="100000" fill="hold" grpId="0" nodeType="withEffect">
                                  <p:stCondLst>
                                    <p:cond delay="0"/>
                                  </p:stCondLst>
                                  <p:childTnLst>
                                    <p:set>
                                      <p:cBhvr>
                                        <p:cTn id="30" dur="1" fill="hold">
                                          <p:stCondLst>
                                            <p:cond delay="0"/>
                                          </p:stCondLst>
                                        </p:cTn>
                                        <p:tgtEl>
                                          <p:spTgt spid="4">
                                            <p:txEl>
                                              <p:pRg st="6" end="6"/>
                                            </p:txEl>
                                          </p:spTgt>
                                        </p:tgtEl>
                                        <p:attrNameLst>
                                          <p:attrName>style.visibility</p:attrName>
                                        </p:attrNameLst>
                                      </p:cBhvr>
                                      <p:to>
                                        <p:strVal val="visible"/>
                                      </p:to>
                                    </p:set>
                                    <p:anim calcmode="lin" valueType="num">
                                      <p:cBhvr>
                                        <p:cTn id="31" dur="500" fill="hold"/>
                                        <p:tgtEl>
                                          <p:spTgt spid="4">
                                            <p:txEl>
                                              <p:pRg st="6" end="6"/>
                                            </p:txEl>
                                          </p:spTgt>
                                        </p:tgtEl>
                                        <p:attrNameLst>
                                          <p:attrName>ppt_w</p:attrName>
                                        </p:attrNameLst>
                                      </p:cBhvr>
                                      <p:tavLst>
                                        <p:tav tm="0">
                                          <p:val>
                                            <p:fltVal val="0"/>
                                          </p:val>
                                        </p:tav>
                                        <p:tav tm="100000">
                                          <p:val>
                                            <p:strVal val="#ppt_w"/>
                                          </p:val>
                                        </p:tav>
                                      </p:tavLst>
                                    </p:anim>
                                    <p:anim calcmode="lin" valueType="num">
                                      <p:cBhvr>
                                        <p:cTn id="32" dur="500" fill="hold"/>
                                        <p:tgtEl>
                                          <p:spTgt spid="4">
                                            <p:txEl>
                                              <p:pRg st="6" end="6"/>
                                            </p:txEl>
                                          </p:spTgt>
                                        </p:tgtEl>
                                        <p:attrNameLst>
                                          <p:attrName>ppt_h</p:attrName>
                                        </p:attrNameLst>
                                      </p:cBhvr>
                                      <p:tavLst>
                                        <p:tav tm="0">
                                          <p:val>
                                            <p:fltVal val="0"/>
                                          </p:val>
                                        </p:tav>
                                        <p:tav tm="100000">
                                          <p:val>
                                            <p:strVal val="#ppt_h"/>
                                          </p:val>
                                        </p:tav>
                                      </p:tavLst>
                                    </p:anim>
                                    <p:anim calcmode="lin" valueType="num">
                                      <p:cBhvr>
                                        <p:cTn id="33" dur="500" fill="hold"/>
                                        <p:tgtEl>
                                          <p:spTgt spid="4">
                                            <p:txEl>
                                              <p:pRg st="6" end="6"/>
                                            </p:txEl>
                                          </p:spTgt>
                                        </p:tgtEl>
                                        <p:attrNameLst>
                                          <p:attrName>style.rotation</p:attrName>
                                        </p:attrNameLst>
                                      </p:cBhvr>
                                      <p:tavLst>
                                        <p:tav tm="0">
                                          <p:val>
                                            <p:fltVal val="360"/>
                                          </p:val>
                                        </p:tav>
                                        <p:tav tm="100000">
                                          <p:val>
                                            <p:fltVal val="0"/>
                                          </p:val>
                                        </p:tav>
                                      </p:tavLst>
                                    </p:anim>
                                    <p:animEffect transition="in" filter="fade">
                                      <p:cBhvr>
                                        <p:cTn id="34" dur="500"/>
                                        <p:tgtEl>
                                          <p:spTgt spid="4">
                                            <p:txEl>
                                              <p:pRg st="6" end="6"/>
                                            </p:txEl>
                                          </p:spTgt>
                                        </p:tgtEl>
                                      </p:cBhvr>
                                    </p:animEffect>
                                  </p:childTnLst>
                                </p:cTn>
                              </p:par>
                            </p:childTnLst>
                          </p:cTn>
                        </p:par>
                      </p:childTnLst>
                    </p:cTn>
                  </p:par>
                  <p:par>
                    <p:cTn id="35" fill="hold">
                      <p:stCondLst>
                        <p:cond delay="indefinite"/>
                      </p:stCondLst>
                      <p:childTnLst>
                        <p:par>
                          <p:cTn id="36" fill="hold">
                            <p:stCondLst>
                              <p:cond delay="0"/>
                            </p:stCondLst>
                            <p:childTnLst>
                              <p:par>
                                <p:cTn id="37" presetID="24" presetClass="entr" presetSubtype="0" fill="hold" grpId="1" nodeType="clickEffect">
                                  <p:stCondLst>
                                    <p:cond delay="0"/>
                                  </p:stCondLst>
                                  <p:childTnLst>
                                    <p:set>
                                      <p:cBhvr>
                                        <p:cTn id="38" dur="1" fill="hold">
                                          <p:stCondLst>
                                            <p:cond delay="0"/>
                                          </p:stCondLst>
                                        </p:cTn>
                                        <p:tgtEl>
                                          <p:spTgt spid="4">
                                            <p:bg/>
                                          </p:spTgt>
                                        </p:tgtEl>
                                        <p:attrNameLst>
                                          <p:attrName>style.visibility</p:attrName>
                                        </p:attrNameLst>
                                      </p:cBhvr>
                                      <p:to>
                                        <p:strVal val="visible"/>
                                      </p:to>
                                    </p:set>
                                    <p:anim to="" calcmode="lin" valueType="num">
                                      <p:cBhvr>
                                        <p:cTn id="39" dur="1" fill="hold"/>
                                        <p:tgtEl>
                                          <p:spTgt spid="4">
                                            <p:bg/>
                                          </p:spTgt>
                                        </p:tgtEl>
                                        <p:attrNameLst>
                                          <p:attrName/>
                                        </p:attrNameLst>
                                      </p:cBhvr>
                                    </p:anim>
                                  </p:childTnLst>
                                </p:cTn>
                              </p:par>
                              <p:par>
                                <p:cTn id="40" presetID="24" presetClass="entr" presetSubtype="0" fill="hold" grpId="1" nodeType="withEffect">
                                  <p:stCondLst>
                                    <p:cond delay="0"/>
                                  </p:stCondLst>
                                  <p:childTnLst>
                                    <p:set>
                                      <p:cBhvr>
                                        <p:cTn id="41" dur="1" fill="hold">
                                          <p:stCondLst>
                                            <p:cond delay="0"/>
                                          </p:stCondLst>
                                        </p:cTn>
                                        <p:tgtEl>
                                          <p:spTgt spid="4">
                                            <p:txEl>
                                              <p:pRg st="0" end="0"/>
                                            </p:txEl>
                                          </p:spTgt>
                                        </p:tgtEl>
                                        <p:attrNameLst>
                                          <p:attrName>style.visibility</p:attrName>
                                        </p:attrNameLst>
                                      </p:cBhvr>
                                      <p:to>
                                        <p:strVal val="visible"/>
                                      </p:to>
                                    </p:set>
                                    <p:anim to="" calcmode="lin" valueType="num">
                                      <p:cBhvr>
                                        <p:cTn id="42" dur="1" fill="hold"/>
                                        <p:tgtEl>
                                          <p:spTgt spid="4">
                                            <p:txEl>
                                              <p:pRg st="0" end="0"/>
                                            </p:txEl>
                                          </p:spTgt>
                                        </p:tgtEl>
                                        <p:attrNameLst>
                                          <p:attrName/>
                                        </p:attrNameLst>
                                      </p:cBhvr>
                                    </p:anim>
                                  </p:childTnLst>
                                </p:cTn>
                              </p:par>
                              <p:par>
                                <p:cTn id="43" presetID="24" presetClass="entr" presetSubtype="0" fill="hold" grpId="1" nodeType="withEffect">
                                  <p:stCondLst>
                                    <p:cond delay="0"/>
                                  </p:stCondLst>
                                  <p:childTnLst>
                                    <p:set>
                                      <p:cBhvr>
                                        <p:cTn id="44" dur="1" fill="hold">
                                          <p:stCondLst>
                                            <p:cond delay="0"/>
                                          </p:stCondLst>
                                        </p:cTn>
                                        <p:tgtEl>
                                          <p:spTgt spid="4">
                                            <p:txEl>
                                              <p:pRg st="2" end="2"/>
                                            </p:txEl>
                                          </p:spTgt>
                                        </p:tgtEl>
                                        <p:attrNameLst>
                                          <p:attrName>style.visibility</p:attrName>
                                        </p:attrNameLst>
                                      </p:cBhvr>
                                      <p:to>
                                        <p:strVal val="visible"/>
                                      </p:to>
                                    </p:set>
                                    <p:anim to="" calcmode="lin" valueType="num">
                                      <p:cBhvr>
                                        <p:cTn id="45" dur="1" fill="hold"/>
                                        <p:tgtEl>
                                          <p:spTgt spid="4">
                                            <p:txEl>
                                              <p:pRg st="2" end="2"/>
                                            </p:txEl>
                                          </p:spTgt>
                                        </p:tgtEl>
                                        <p:attrNameLst>
                                          <p:attrName/>
                                        </p:attrNameLst>
                                      </p:cBhvr>
                                    </p:anim>
                                  </p:childTnLst>
                                </p:cTn>
                              </p:par>
                              <p:par>
                                <p:cTn id="46" presetID="24" presetClass="entr" presetSubtype="0" fill="hold" grpId="1" nodeType="withEffect">
                                  <p:stCondLst>
                                    <p:cond delay="0"/>
                                  </p:stCondLst>
                                  <p:childTnLst>
                                    <p:set>
                                      <p:cBhvr>
                                        <p:cTn id="47" dur="1" fill="hold">
                                          <p:stCondLst>
                                            <p:cond delay="0"/>
                                          </p:stCondLst>
                                        </p:cTn>
                                        <p:tgtEl>
                                          <p:spTgt spid="4">
                                            <p:txEl>
                                              <p:pRg st="3" end="3"/>
                                            </p:txEl>
                                          </p:spTgt>
                                        </p:tgtEl>
                                        <p:attrNameLst>
                                          <p:attrName>style.visibility</p:attrName>
                                        </p:attrNameLst>
                                      </p:cBhvr>
                                      <p:to>
                                        <p:strVal val="visible"/>
                                      </p:to>
                                    </p:set>
                                    <p:anim to="" calcmode="lin" valueType="num">
                                      <p:cBhvr>
                                        <p:cTn id="48" dur="1" fill="hold"/>
                                        <p:tgtEl>
                                          <p:spTgt spid="4">
                                            <p:txEl>
                                              <p:pRg st="3" end="3"/>
                                            </p:txEl>
                                          </p:spTgt>
                                        </p:tgtEl>
                                        <p:attrNameLst>
                                          <p:attrName/>
                                        </p:attrNameLst>
                                      </p:cBhvr>
                                    </p:anim>
                                  </p:childTnLst>
                                </p:cTn>
                              </p:par>
                              <p:par>
                                <p:cTn id="49" presetID="24" presetClass="entr" presetSubtype="0" fill="hold" grpId="1" nodeType="withEffect">
                                  <p:stCondLst>
                                    <p:cond delay="0"/>
                                  </p:stCondLst>
                                  <p:childTnLst>
                                    <p:set>
                                      <p:cBhvr>
                                        <p:cTn id="50" dur="1" fill="hold">
                                          <p:stCondLst>
                                            <p:cond delay="0"/>
                                          </p:stCondLst>
                                        </p:cTn>
                                        <p:tgtEl>
                                          <p:spTgt spid="4">
                                            <p:txEl>
                                              <p:pRg st="4" end="4"/>
                                            </p:txEl>
                                          </p:spTgt>
                                        </p:tgtEl>
                                        <p:attrNameLst>
                                          <p:attrName>style.visibility</p:attrName>
                                        </p:attrNameLst>
                                      </p:cBhvr>
                                      <p:to>
                                        <p:strVal val="visible"/>
                                      </p:to>
                                    </p:set>
                                    <p:anim to="" calcmode="lin" valueType="num">
                                      <p:cBhvr>
                                        <p:cTn id="51" dur="1" fill="hold"/>
                                        <p:tgtEl>
                                          <p:spTgt spid="4">
                                            <p:txEl>
                                              <p:pRg st="4" end="4"/>
                                            </p:txEl>
                                          </p:spTgt>
                                        </p:tgtEl>
                                        <p:attrNameLst>
                                          <p:attrName/>
                                        </p:attrNameLst>
                                      </p:cBhvr>
                                    </p:anim>
                                  </p:childTnLst>
                                </p:cTn>
                              </p:par>
                              <p:par>
                                <p:cTn id="52" presetID="24" presetClass="entr" presetSubtype="0" fill="hold" grpId="1" nodeType="withEffect">
                                  <p:stCondLst>
                                    <p:cond delay="0"/>
                                  </p:stCondLst>
                                  <p:childTnLst>
                                    <p:set>
                                      <p:cBhvr>
                                        <p:cTn id="53" dur="1" fill="hold">
                                          <p:stCondLst>
                                            <p:cond delay="0"/>
                                          </p:stCondLst>
                                        </p:cTn>
                                        <p:tgtEl>
                                          <p:spTgt spid="4">
                                            <p:txEl>
                                              <p:pRg st="5" end="5"/>
                                            </p:txEl>
                                          </p:spTgt>
                                        </p:tgtEl>
                                        <p:attrNameLst>
                                          <p:attrName>style.visibility</p:attrName>
                                        </p:attrNameLst>
                                      </p:cBhvr>
                                      <p:to>
                                        <p:strVal val="visible"/>
                                      </p:to>
                                    </p:set>
                                    <p:anim to="" calcmode="lin" valueType="num">
                                      <p:cBhvr>
                                        <p:cTn id="54" dur="1" fill="hold"/>
                                        <p:tgtEl>
                                          <p:spTgt spid="4">
                                            <p:txEl>
                                              <p:pRg st="5" end="5"/>
                                            </p:txEl>
                                          </p:spTgt>
                                        </p:tgtEl>
                                        <p:attrNameLst>
                                          <p:attrName/>
                                        </p:attrNameLst>
                                      </p:cBhvr>
                                    </p:anim>
                                  </p:childTnLst>
                                </p:cTn>
                              </p:par>
                              <p:par>
                                <p:cTn id="55" presetID="24" presetClass="entr" presetSubtype="0" fill="hold" grpId="1" nodeType="withEffect">
                                  <p:stCondLst>
                                    <p:cond delay="0"/>
                                  </p:stCondLst>
                                  <p:childTnLst>
                                    <p:set>
                                      <p:cBhvr>
                                        <p:cTn id="56" dur="1" fill="hold">
                                          <p:stCondLst>
                                            <p:cond delay="0"/>
                                          </p:stCondLst>
                                        </p:cTn>
                                        <p:tgtEl>
                                          <p:spTgt spid="4">
                                            <p:txEl>
                                              <p:pRg st="6" end="6"/>
                                            </p:txEl>
                                          </p:spTgt>
                                        </p:tgtEl>
                                        <p:attrNameLst>
                                          <p:attrName>style.visibility</p:attrName>
                                        </p:attrNameLst>
                                      </p:cBhvr>
                                      <p:to>
                                        <p:strVal val="visible"/>
                                      </p:to>
                                    </p:set>
                                    <p:anim to="" calcmode="lin" valueType="num">
                                      <p:cBhvr>
                                        <p:cTn id="57" dur="1" fill="hold"/>
                                        <p:tgtEl>
                                          <p:spTgt spid="4">
                                            <p:txEl>
                                              <p:pRg st="6" end="6"/>
                                            </p:txEl>
                                          </p:spTgt>
                                        </p:tgtEl>
                                        <p:attrNameLst>
                                          <p:attrName/>
                                        </p:attrNameLst>
                                      </p:cBhvr>
                                    </p:anim>
                                  </p:childTnLst>
                                </p:cTn>
                              </p:par>
                              <p:par>
                                <p:cTn id="58" presetID="24" presetClass="entr" presetSubtype="0" fill="hold" grpId="1" nodeType="withEffect">
                                  <p:stCondLst>
                                    <p:cond delay="0"/>
                                  </p:stCondLst>
                                  <p:childTnLst>
                                    <p:set>
                                      <p:cBhvr>
                                        <p:cTn id="59" dur="1" fill="hold">
                                          <p:stCondLst>
                                            <p:cond delay="0"/>
                                          </p:stCondLst>
                                        </p:cTn>
                                        <p:tgtEl>
                                          <p:spTgt spid="4">
                                            <p:txEl>
                                              <p:pRg st="7" end="7"/>
                                            </p:txEl>
                                          </p:spTgt>
                                        </p:tgtEl>
                                        <p:attrNameLst>
                                          <p:attrName>style.visibility</p:attrName>
                                        </p:attrNameLst>
                                      </p:cBhvr>
                                      <p:to>
                                        <p:strVal val="visible"/>
                                      </p:to>
                                    </p:set>
                                    <p:anim to="" calcmode="lin" valueType="num">
                                      <p:cBhvr>
                                        <p:cTn id="60" dur="1" fill="hold"/>
                                        <p:tgtEl>
                                          <p:spTgt spid="4">
                                            <p:txEl>
                                              <p:pRg st="7" end="7"/>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uiExpand="1" build="allAtOnce"/>
      <p:bldP spid="4" grpId="1" build="allAtOnce" animBg="1"/>
    </p:bldLst>
  </p:timing>
</p:sld>
</file>

<file path=ppt/slides/slide28.xml><?xml version="1.0" encoding="utf-8"?>
<p:sld xmlns:a="http://schemas.openxmlformats.org/drawingml/2006/main" xmlns:r="http://schemas.openxmlformats.org/officeDocument/2006/relationships" xmlns:p="http://schemas.openxmlformats.org/presentationml/2006/main">
  <p:cSld>
    <p:bg>
      <p:bgPr>
        <a:gradFill>
          <a:gsLst>
            <a:gs pos="0">
              <a:srgbClr val="03D4A8"/>
            </a:gs>
            <a:gs pos="25000">
              <a:srgbClr val="21D6E0"/>
            </a:gs>
            <a:gs pos="75000">
              <a:srgbClr val="0087E6"/>
            </a:gs>
            <a:gs pos="100000">
              <a:srgbClr val="005CBF"/>
            </a:gs>
          </a:gsLst>
          <a:lin ang="5400000" scaled="0"/>
        </a:gra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4638"/>
            <a:ext cx="8229600" cy="868346"/>
          </a:xfrm>
          <a:solidFill>
            <a:schemeClr val="accent5">
              <a:lumMod val="50000"/>
            </a:schemeClr>
          </a:solidFill>
        </p:spPr>
        <p:txBody>
          <a:bodyPr>
            <a:normAutofit/>
          </a:bodyPr>
          <a:lstStyle/>
          <a:p>
            <a:pPr algn="ctr"/>
            <a:r>
              <a:rPr lang="es-ES" sz="4000" b="1" i="1" dirty="0" smtClean="0">
                <a:solidFill>
                  <a:srgbClr val="FF0000"/>
                </a:solidFill>
              </a:rPr>
              <a:t>Para reflexionar</a:t>
            </a:r>
            <a:endParaRPr lang="es-ES" sz="4000" b="1" i="1" dirty="0">
              <a:solidFill>
                <a:srgbClr val="FF0000"/>
              </a:solidFill>
            </a:endParaRPr>
          </a:p>
        </p:txBody>
      </p:sp>
      <p:sp>
        <p:nvSpPr>
          <p:cNvPr id="3" name="2 Marcador de contenido"/>
          <p:cNvSpPr>
            <a:spLocks noGrp="1"/>
          </p:cNvSpPr>
          <p:nvPr>
            <p:ph idx="1"/>
          </p:nvPr>
        </p:nvSpPr>
        <p:spPr>
          <a:xfrm>
            <a:off x="457200" y="1760557"/>
            <a:ext cx="8229600" cy="4525963"/>
          </a:xfrm>
          <a:solidFill>
            <a:schemeClr val="accent4">
              <a:lumMod val="50000"/>
              <a:alpha val="1000"/>
            </a:schemeClr>
          </a:solidFill>
        </p:spPr>
        <p:txBody>
          <a:bodyPr>
            <a:normAutofit fontScale="85000" lnSpcReduction="20000"/>
          </a:bodyPr>
          <a:lstStyle/>
          <a:p>
            <a:pPr algn="ctr"/>
            <a:r>
              <a:rPr lang="es-ES" dirty="0" smtClean="0"/>
              <a:t>Notemos que inmediatamente que Jesucristo lo sabe se lo dice al ángel. El ángel a Juan y Juan a la iglesia. Por lo tanto, ellos cumplieron con su responsabilidad.</a:t>
            </a:r>
          </a:p>
          <a:p>
            <a:endParaRPr lang="es-ES" dirty="0" smtClean="0"/>
          </a:p>
          <a:p>
            <a:pPr algn="ctr"/>
            <a:r>
              <a:rPr lang="es-ES" dirty="0" smtClean="0">
                <a:solidFill>
                  <a:srgbClr val="002060"/>
                </a:solidFill>
              </a:rPr>
              <a:t>La pregunta es: ¿Y </a:t>
            </a:r>
            <a:r>
              <a:rPr lang="es-ES" sz="4300" dirty="0" smtClean="0">
                <a:solidFill>
                  <a:srgbClr val="002060"/>
                </a:solidFill>
              </a:rPr>
              <a:t>nosotros estamos cumpliendo con nuestro deber</a:t>
            </a:r>
            <a:r>
              <a:rPr lang="es-ES" dirty="0" smtClean="0">
                <a:solidFill>
                  <a:srgbClr val="002060"/>
                </a:solidFill>
              </a:rPr>
              <a:t>?</a:t>
            </a:r>
            <a:endParaRPr lang="es-ES" dirty="0" smtClean="0"/>
          </a:p>
          <a:p>
            <a:pPr algn="ctr"/>
            <a:endParaRPr lang="es-ES" dirty="0" smtClean="0">
              <a:solidFill>
                <a:srgbClr val="C00000"/>
              </a:solidFill>
            </a:endParaRPr>
          </a:p>
          <a:p>
            <a:pPr algn="ctr"/>
            <a:r>
              <a:rPr lang="es-ES" dirty="0" smtClean="0">
                <a:solidFill>
                  <a:srgbClr val="C00000"/>
                </a:solidFill>
              </a:rPr>
              <a:t>Recordemos la pregunta que le hizo Dios a Caín: “¿</a:t>
            </a:r>
            <a:r>
              <a:rPr lang="es-ES" sz="4200" dirty="0" smtClean="0">
                <a:solidFill>
                  <a:srgbClr val="C00000"/>
                </a:solidFill>
              </a:rPr>
              <a:t>Dónde está tu hermano Abel</a:t>
            </a:r>
            <a:r>
              <a:rPr lang="es-ES" dirty="0" smtClean="0">
                <a:solidFill>
                  <a:srgbClr val="C00000"/>
                </a:solidFill>
              </a:rPr>
              <a:t>?”</a:t>
            </a:r>
            <a:r>
              <a:rPr lang="es-ES" dirty="0" smtClean="0"/>
              <a:t> (Génesis 4:9) </a:t>
            </a:r>
            <a:endParaRPr lang="es-E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9" presetClass="entr" presetSubtype="0" decel="10000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 calcmode="lin" valueType="num">
                                      <p:cBhvr>
                                        <p:cTn id="9" dur="500" fill="hold"/>
                                        <p:tgtEl>
                                          <p:spTgt spid="2"/>
                                        </p:tgtEl>
                                        <p:attrNameLst>
                                          <p:attrName>style.rotation</p:attrName>
                                        </p:attrNameLst>
                                      </p:cBhvr>
                                      <p:tavLst>
                                        <p:tav tm="0">
                                          <p:val>
                                            <p:fltVal val="360"/>
                                          </p:val>
                                        </p:tav>
                                        <p:tav tm="100000">
                                          <p:val>
                                            <p:fltVal val="0"/>
                                          </p:val>
                                        </p:tav>
                                      </p:tavLst>
                                    </p:anim>
                                    <p:animEffect transition="in" filter="fade">
                                      <p:cBhvr>
                                        <p:cTn id="10" dur="500"/>
                                        <p:tgtEl>
                                          <p:spTgt spid="2"/>
                                        </p:tgtEl>
                                      </p:cBhvr>
                                    </p:animEffect>
                                  </p:childTnLst>
                                </p:cTn>
                              </p:par>
                            </p:childTnLst>
                          </p:cTn>
                        </p:par>
                      </p:childTnLst>
                    </p:cTn>
                  </p:par>
                  <p:par>
                    <p:cTn id="11" fill="hold">
                      <p:stCondLst>
                        <p:cond delay="indefinite"/>
                      </p:stCondLst>
                      <p:childTnLst>
                        <p:par>
                          <p:cTn id="12" fill="hold">
                            <p:stCondLst>
                              <p:cond delay="0"/>
                            </p:stCondLst>
                            <p:childTnLst>
                              <p:par>
                                <p:cTn id="13" presetID="24" presetClass="entr" presetSubtype="0" fill="hold" nodeType="clickEffect">
                                  <p:stCondLst>
                                    <p:cond delay="0"/>
                                  </p:stCondLst>
                                  <p:childTnLst>
                                    <p:set>
                                      <p:cBhvr>
                                        <p:cTn id="14" dur="1" fill="hold">
                                          <p:stCondLst>
                                            <p:cond delay="0"/>
                                          </p:stCondLst>
                                        </p:cTn>
                                        <p:tgtEl>
                                          <p:spTgt spid="3">
                                            <p:txEl>
                                              <p:pRg st="0" end="0"/>
                                            </p:txEl>
                                          </p:spTgt>
                                        </p:tgtEl>
                                        <p:attrNameLst>
                                          <p:attrName>style.visibility</p:attrName>
                                        </p:attrNameLst>
                                      </p:cBhvr>
                                      <p:to>
                                        <p:strVal val="visible"/>
                                      </p:to>
                                    </p:set>
                                    <p:anim to="" calcmode="lin" valueType="num">
                                      <p:cBhvr>
                                        <p:cTn id="15" dur="1" fill="hold"/>
                                        <p:tgtEl>
                                          <p:spTgt spid="3">
                                            <p:txEl>
                                              <p:pRg st="0" end="0"/>
                                            </p:txEl>
                                          </p:spTgt>
                                        </p:tgtEl>
                                        <p:attrNameLst>
                                          <p:attrName/>
                                        </p:attrNameLst>
                                      </p:cBhvr>
                                    </p:anim>
                                  </p:childTnLst>
                                </p:cTn>
                              </p:par>
                            </p:childTnLst>
                          </p:cTn>
                        </p:par>
                      </p:childTnLst>
                    </p:cTn>
                  </p:par>
                  <p:par>
                    <p:cTn id="16" fill="hold">
                      <p:stCondLst>
                        <p:cond delay="indefinite"/>
                      </p:stCondLst>
                      <p:childTnLst>
                        <p:par>
                          <p:cTn id="17" fill="hold">
                            <p:stCondLst>
                              <p:cond delay="0"/>
                            </p:stCondLst>
                            <p:childTnLst>
                              <p:par>
                                <p:cTn id="18" presetID="24" presetClass="entr" presetSubtype="0" fill="hold" nodeType="clickEffect">
                                  <p:stCondLst>
                                    <p:cond delay="0"/>
                                  </p:stCondLst>
                                  <p:childTnLst>
                                    <p:set>
                                      <p:cBhvr>
                                        <p:cTn id="19" dur="1" fill="hold">
                                          <p:stCondLst>
                                            <p:cond delay="0"/>
                                          </p:stCondLst>
                                        </p:cTn>
                                        <p:tgtEl>
                                          <p:spTgt spid="3">
                                            <p:txEl>
                                              <p:pRg st="2" end="2"/>
                                            </p:txEl>
                                          </p:spTgt>
                                        </p:tgtEl>
                                        <p:attrNameLst>
                                          <p:attrName>style.visibility</p:attrName>
                                        </p:attrNameLst>
                                      </p:cBhvr>
                                      <p:to>
                                        <p:strVal val="visible"/>
                                      </p:to>
                                    </p:set>
                                    <p:anim to="" calcmode="lin" valueType="num">
                                      <p:cBhvr>
                                        <p:cTn id="20" dur="1" fill="hold"/>
                                        <p:tgtEl>
                                          <p:spTgt spid="3">
                                            <p:txEl>
                                              <p:pRg st="2" end="2"/>
                                            </p:txEl>
                                          </p:spTgt>
                                        </p:tgtEl>
                                        <p:attrNameLst>
                                          <p:attrName/>
                                        </p:attrNameLst>
                                      </p:cBhvr>
                                    </p:anim>
                                  </p:childTnLst>
                                </p:cTn>
                              </p:par>
                            </p:childTnLst>
                          </p:cTn>
                        </p:par>
                      </p:childTnLst>
                    </p:cTn>
                  </p:par>
                  <p:par>
                    <p:cTn id="21" fill="hold">
                      <p:stCondLst>
                        <p:cond delay="indefinite"/>
                      </p:stCondLst>
                      <p:childTnLst>
                        <p:par>
                          <p:cTn id="22" fill="hold">
                            <p:stCondLst>
                              <p:cond delay="0"/>
                            </p:stCondLst>
                            <p:childTnLst>
                              <p:par>
                                <p:cTn id="23" presetID="24" presetClass="entr" presetSubtype="0" fill="hold" nodeType="clickEffect">
                                  <p:stCondLst>
                                    <p:cond delay="0"/>
                                  </p:stCondLst>
                                  <p:childTnLst>
                                    <p:set>
                                      <p:cBhvr>
                                        <p:cTn id="24" dur="1" fill="hold">
                                          <p:stCondLst>
                                            <p:cond delay="0"/>
                                          </p:stCondLst>
                                        </p:cTn>
                                        <p:tgtEl>
                                          <p:spTgt spid="3">
                                            <p:txEl>
                                              <p:pRg st="4" end="4"/>
                                            </p:txEl>
                                          </p:spTgt>
                                        </p:tgtEl>
                                        <p:attrNameLst>
                                          <p:attrName>style.visibility</p:attrName>
                                        </p:attrNameLst>
                                      </p:cBhvr>
                                      <p:to>
                                        <p:strVal val="visible"/>
                                      </p:to>
                                    </p:set>
                                    <p:anim to="" calcmode="lin" valueType="num">
                                      <p:cBhvr>
                                        <p:cTn id="25" dur="1" fill="hold"/>
                                        <p:tgtEl>
                                          <p:spTgt spid="3">
                                            <p:txEl>
                                              <p:pRg st="4" end="4"/>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bg>
      <p:bgPr>
        <a:solidFill>
          <a:schemeClr val="accent4">
            <a:lumMod val="50000"/>
            <a:alpha val="2000"/>
          </a:schemeClr>
        </a:solidFill>
        <a:effectLst/>
      </p:bgPr>
    </p:bg>
    <p:spTree>
      <p:nvGrpSpPr>
        <p:cNvPr id="1" name=""/>
        <p:cNvGrpSpPr/>
        <p:nvPr/>
      </p:nvGrpSpPr>
      <p:grpSpPr>
        <a:xfrm>
          <a:off x="0" y="0"/>
          <a:ext cx="0" cy="0"/>
          <a:chOff x="0" y="0"/>
          <a:chExt cx="0" cy="0"/>
        </a:xfrm>
      </p:grpSpPr>
      <p:sp>
        <p:nvSpPr>
          <p:cNvPr id="3" name="2 Marcador de contenido"/>
          <p:cNvSpPr>
            <a:spLocks noGrp="1"/>
          </p:cNvSpPr>
          <p:nvPr>
            <p:ph sz="half" idx="1"/>
          </p:nvPr>
        </p:nvSpPr>
        <p:spPr>
          <a:xfrm>
            <a:off x="304800" y="500042"/>
            <a:ext cx="4191000" cy="5715040"/>
          </a:xfrm>
          <a:solidFill>
            <a:srgbClr val="FFC000"/>
          </a:solidFill>
        </p:spPr>
        <p:txBody>
          <a:bodyPr>
            <a:normAutofit lnSpcReduction="10000"/>
          </a:bodyPr>
          <a:lstStyle/>
          <a:p>
            <a:pPr algn="ctr"/>
            <a:r>
              <a:rPr lang="es-ES" dirty="0" smtClean="0"/>
              <a:t>El (o sea Juan) ha testificado de todo lo que vio; a saber, de la Palabra de Dios y del testimonio de Jesucristo.  </a:t>
            </a:r>
          </a:p>
          <a:p>
            <a:pPr algn="ctr"/>
            <a:endParaRPr lang="es-ES" baseline="30000" dirty="0" smtClean="0"/>
          </a:p>
          <a:p>
            <a:pPr algn="ctr"/>
            <a:r>
              <a:rPr lang="es-ES" baseline="30000" dirty="0" smtClean="0"/>
              <a:t>Y</a:t>
            </a:r>
            <a:r>
              <a:rPr lang="es-ES" dirty="0" smtClean="0"/>
              <a:t> dice: </a:t>
            </a:r>
            <a:r>
              <a:rPr lang="es-ES" baseline="30000" dirty="0" smtClean="0"/>
              <a:t>3</a:t>
            </a:r>
            <a:r>
              <a:rPr lang="es-ES" dirty="0" smtClean="0"/>
              <a:t>Bienaventurado el que </a:t>
            </a:r>
            <a:r>
              <a:rPr lang="es-ES" b="1" dirty="0" smtClean="0"/>
              <a:t>lee</a:t>
            </a:r>
            <a:r>
              <a:rPr lang="es-ES" dirty="0" smtClean="0"/>
              <a:t>, y los que </a:t>
            </a:r>
            <a:r>
              <a:rPr lang="es-ES" b="1" dirty="0" smtClean="0"/>
              <a:t>oyen</a:t>
            </a:r>
            <a:r>
              <a:rPr lang="es-ES" dirty="0" smtClean="0"/>
              <a:t> las palabras de esta profecía, y </a:t>
            </a:r>
            <a:r>
              <a:rPr lang="es-ES" b="1" dirty="0" smtClean="0"/>
              <a:t>guardan</a:t>
            </a:r>
            <a:r>
              <a:rPr lang="es-ES" dirty="0" smtClean="0"/>
              <a:t> las cosas en ella escritas; porque el tiempo está cerca.  Apocalipsis 1:2-3.</a:t>
            </a:r>
            <a:br>
              <a:rPr lang="es-ES" dirty="0" smtClean="0"/>
            </a:br>
            <a:endParaRPr lang="es-ES" dirty="0"/>
          </a:p>
        </p:txBody>
      </p:sp>
      <p:pic>
        <p:nvPicPr>
          <p:cNvPr id="5122" name="Picture 2" descr="C:\Users\HUMBERTO\Pictures\ISLA DE PATMOS\8PJPSGCAFN755DCAPVOHOXCADMLIK5CA87NJGXCA1B724KCASVEOUVCAQTR963CA0VKHV3CA0T0EHRCA77178LCAAO5G3YCAPAWY9XCAVRPIJZCA0ZU0GECA43W0B0CAJGR0KWCA4GU8WBCABA0D2Z.jpg"/>
          <p:cNvPicPr>
            <a:picLocks noChangeAspect="1" noChangeArrowheads="1"/>
          </p:cNvPicPr>
          <p:nvPr/>
        </p:nvPicPr>
        <p:blipFill>
          <a:blip r:embed="rId2" cstate="print"/>
          <a:srcRect/>
          <a:stretch>
            <a:fillRect/>
          </a:stretch>
        </p:blipFill>
        <p:spPr bwMode="auto">
          <a:xfrm rot="20091697">
            <a:off x="5167326" y="606885"/>
            <a:ext cx="2997443" cy="2152659"/>
          </a:xfrm>
          <a:prstGeom prst="rect">
            <a:avLst/>
          </a:prstGeom>
          <a:solidFill>
            <a:schemeClr val="accent2">
              <a:lumMod val="50000"/>
            </a:schemeClr>
          </a:solidFill>
        </p:spPr>
      </p:pic>
      <p:pic>
        <p:nvPicPr>
          <p:cNvPr id="2" name="Picture 2" descr="C:\Users\HUMBERTO\Pictures\Santa Biblia\1MG66BCAZYI86DCA06UF0YCAGPW8BBCATDM2JQCAYWTAJYCAQ9HR6SCA84M4UACA2OI0NCCAQGWBUKCAK83EK1CAV4WMX6CAEXZA50CAQ81J0MCAQZWHA4CAC5B6JCCATFWR7JCABVIVKJCAJ7GRPA.jpg"/>
          <p:cNvPicPr>
            <a:picLocks noChangeAspect="1" noChangeArrowheads="1"/>
          </p:cNvPicPr>
          <p:nvPr/>
        </p:nvPicPr>
        <p:blipFill>
          <a:blip r:embed="rId3" cstate="print"/>
          <a:srcRect/>
          <a:stretch>
            <a:fillRect/>
          </a:stretch>
        </p:blipFill>
        <p:spPr bwMode="auto">
          <a:xfrm rot="19914855">
            <a:off x="5095731" y="3333775"/>
            <a:ext cx="3571900" cy="2680500"/>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9" presetClass="entr" presetSubtype="0" decel="10000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5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3">
                                            <p:txEl>
                                              <p:pRg st="0" end="0"/>
                                            </p:txEl>
                                          </p:spTgt>
                                        </p:tgtEl>
                                        <p:attrNameLst>
                                          <p:attrName>ppt_h</p:attrName>
                                        </p:attrNameLst>
                                      </p:cBhvr>
                                      <p:tavLst>
                                        <p:tav tm="0">
                                          <p:val>
                                            <p:fltVal val="0"/>
                                          </p:val>
                                        </p:tav>
                                        <p:tav tm="100000">
                                          <p:val>
                                            <p:strVal val="#ppt_h"/>
                                          </p:val>
                                        </p:tav>
                                      </p:tavLst>
                                    </p:anim>
                                    <p:anim calcmode="lin" valueType="num">
                                      <p:cBhvr>
                                        <p:cTn id="9" dur="500" fill="hold"/>
                                        <p:tgtEl>
                                          <p:spTgt spid="3">
                                            <p:txEl>
                                              <p:pRg st="0" end="0"/>
                                            </p:txEl>
                                          </p:spTgt>
                                        </p:tgtEl>
                                        <p:attrNameLst>
                                          <p:attrName>style.rotation</p:attrName>
                                        </p:attrNameLst>
                                      </p:cBhvr>
                                      <p:tavLst>
                                        <p:tav tm="0">
                                          <p:val>
                                            <p:fltVal val="360"/>
                                          </p:val>
                                        </p:tav>
                                        <p:tav tm="100000">
                                          <p:val>
                                            <p:fltVal val="0"/>
                                          </p:val>
                                        </p:tav>
                                      </p:tavLst>
                                    </p:anim>
                                    <p:animEffect transition="in" filter="fade">
                                      <p:cBhvr>
                                        <p:cTn id="10" dur="500"/>
                                        <p:tgtEl>
                                          <p:spTgt spid="3">
                                            <p:txEl>
                                              <p:pRg st="0" end="0"/>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55" presetClass="entr" presetSubtype="0" fill="hold" nodeType="clickEffect">
                                  <p:stCondLst>
                                    <p:cond delay="0"/>
                                  </p:stCondLst>
                                  <p:childTnLst>
                                    <p:set>
                                      <p:cBhvr>
                                        <p:cTn id="14" dur="1" fill="hold">
                                          <p:stCondLst>
                                            <p:cond delay="0"/>
                                          </p:stCondLst>
                                        </p:cTn>
                                        <p:tgtEl>
                                          <p:spTgt spid="5122"/>
                                        </p:tgtEl>
                                        <p:attrNameLst>
                                          <p:attrName>style.visibility</p:attrName>
                                        </p:attrNameLst>
                                      </p:cBhvr>
                                      <p:to>
                                        <p:strVal val="visible"/>
                                      </p:to>
                                    </p:set>
                                    <p:anim calcmode="lin" valueType="num">
                                      <p:cBhvr>
                                        <p:cTn id="15" dur="1000" fill="hold"/>
                                        <p:tgtEl>
                                          <p:spTgt spid="5122"/>
                                        </p:tgtEl>
                                        <p:attrNameLst>
                                          <p:attrName>ppt_w</p:attrName>
                                        </p:attrNameLst>
                                      </p:cBhvr>
                                      <p:tavLst>
                                        <p:tav tm="0">
                                          <p:val>
                                            <p:strVal val="#ppt_w*0.70"/>
                                          </p:val>
                                        </p:tav>
                                        <p:tav tm="100000">
                                          <p:val>
                                            <p:strVal val="#ppt_w"/>
                                          </p:val>
                                        </p:tav>
                                      </p:tavLst>
                                    </p:anim>
                                    <p:anim calcmode="lin" valueType="num">
                                      <p:cBhvr>
                                        <p:cTn id="16" dur="1000" fill="hold"/>
                                        <p:tgtEl>
                                          <p:spTgt spid="5122"/>
                                        </p:tgtEl>
                                        <p:attrNameLst>
                                          <p:attrName>ppt_h</p:attrName>
                                        </p:attrNameLst>
                                      </p:cBhvr>
                                      <p:tavLst>
                                        <p:tav tm="0">
                                          <p:val>
                                            <p:strVal val="#ppt_h"/>
                                          </p:val>
                                        </p:tav>
                                        <p:tav tm="100000">
                                          <p:val>
                                            <p:strVal val="#ppt_h"/>
                                          </p:val>
                                        </p:tav>
                                      </p:tavLst>
                                    </p:anim>
                                    <p:animEffect transition="in" filter="fade">
                                      <p:cBhvr>
                                        <p:cTn id="17" dur="1000"/>
                                        <p:tgtEl>
                                          <p:spTgt spid="5122"/>
                                        </p:tgtEl>
                                      </p:cBhvr>
                                    </p:animEffect>
                                  </p:childTnLst>
                                </p:cTn>
                              </p:par>
                            </p:childTnLst>
                          </p:cTn>
                        </p:par>
                      </p:childTnLst>
                    </p:cTn>
                  </p:par>
                  <p:par>
                    <p:cTn id="18" fill="hold">
                      <p:stCondLst>
                        <p:cond delay="indefinite"/>
                      </p:stCondLst>
                      <p:childTnLst>
                        <p:par>
                          <p:cTn id="19" fill="hold">
                            <p:stCondLst>
                              <p:cond delay="0"/>
                            </p:stCondLst>
                            <p:childTnLst>
                              <p:par>
                                <p:cTn id="20" presetID="55" presetClass="entr" presetSubtype="0" fill="hold" nodeType="clickEffect">
                                  <p:stCondLst>
                                    <p:cond delay="0"/>
                                  </p:stCondLst>
                                  <p:childTnLst>
                                    <p:set>
                                      <p:cBhvr>
                                        <p:cTn id="21" dur="1" fill="hold">
                                          <p:stCondLst>
                                            <p:cond delay="0"/>
                                          </p:stCondLst>
                                        </p:cTn>
                                        <p:tgtEl>
                                          <p:spTgt spid="2"/>
                                        </p:tgtEl>
                                        <p:attrNameLst>
                                          <p:attrName>style.visibility</p:attrName>
                                        </p:attrNameLst>
                                      </p:cBhvr>
                                      <p:to>
                                        <p:strVal val="visible"/>
                                      </p:to>
                                    </p:set>
                                    <p:anim calcmode="lin" valueType="num">
                                      <p:cBhvr>
                                        <p:cTn id="22" dur="1000" fill="hold"/>
                                        <p:tgtEl>
                                          <p:spTgt spid="2"/>
                                        </p:tgtEl>
                                        <p:attrNameLst>
                                          <p:attrName>ppt_w</p:attrName>
                                        </p:attrNameLst>
                                      </p:cBhvr>
                                      <p:tavLst>
                                        <p:tav tm="0">
                                          <p:val>
                                            <p:strVal val="#ppt_w*0.70"/>
                                          </p:val>
                                        </p:tav>
                                        <p:tav tm="100000">
                                          <p:val>
                                            <p:strVal val="#ppt_w"/>
                                          </p:val>
                                        </p:tav>
                                      </p:tavLst>
                                    </p:anim>
                                    <p:anim calcmode="lin" valueType="num">
                                      <p:cBhvr>
                                        <p:cTn id="23" dur="1000" fill="hold"/>
                                        <p:tgtEl>
                                          <p:spTgt spid="2"/>
                                        </p:tgtEl>
                                        <p:attrNameLst>
                                          <p:attrName>ppt_h</p:attrName>
                                        </p:attrNameLst>
                                      </p:cBhvr>
                                      <p:tavLst>
                                        <p:tav tm="0">
                                          <p:val>
                                            <p:strVal val="#ppt_h"/>
                                          </p:val>
                                        </p:tav>
                                        <p:tav tm="100000">
                                          <p:val>
                                            <p:strVal val="#ppt_h"/>
                                          </p:val>
                                        </p:tav>
                                      </p:tavLst>
                                    </p:anim>
                                    <p:animEffect transition="in" filter="fade">
                                      <p:cBhvr>
                                        <p:cTn id="24" dur="1000"/>
                                        <p:tgtEl>
                                          <p:spTgt spid="2"/>
                                        </p:tgtEl>
                                      </p:cBhvr>
                                    </p:animEffect>
                                  </p:childTnLst>
                                </p:cTn>
                              </p:par>
                            </p:childTnLst>
                          </p:cTn>
                        </p:par>
                      </p:childTnLst>
                    </p:cTn>
                  </p:par>
                  <p:par>
                    <p:cTn id="25" fill="hold">
                      <p:stCondLst>
                        <p:cond delay="indefinite"/>
                      </p:stCondLst>
                      <p:childTnLst>
                        <p:par>
                          <p:cTn id="26" fill="hold">
                            <p:stCondLst>
                              <p:cond delay="0"/>
                            </p:stCondLst>
                            <p:childTnLst>
                              <p:par>
                                <p:cTn id="27" presetID="55" presetClass="entr" presetSubtype="0" fill="hold" nodeType="clickEffect">
                                  <p:stCondLst>
                                    <p:cond delay="0"/>
                                  </p:stCondLst>
                                  <p:childTnLst>
                                    <p:set>
                                      <p:cBhvr>
                                        <p:cTn id="28" dur="1" fill="hold">
                                          <p:stCondLst>
                                            <p:cond delay="0"/>
                                          </p:stCondLst>
                                        </p:cTn>
                                        <p:tgtEl>
                                          <p:spTgt spid="3">
                                            <p:txEl>
                                              <p:pRg st="2" end="2"/>
                                            </p:txEl>
                                          </p:spTgt>
                                        </p:tgtEl>
                                        <p:attrNameLst>
                                          <p:attrName>style.visibility</p:attrName>
                                        </p:attrNameLst>
                                      </p:cBhvr>
                                      <p:to>
                                        <p:strVal val="visible"/>
                                      </p:to>
                                    </p:set>
                                    <p:anim calcmode="lin" valueType="num">
                                      <p:cBhvr>
                                        <p:cTn id="29" dur="1000" fill="hold"/>
                                        <p:tgtEl>
                                          <p:spTgt spid="3">
                                            <p:txEl>
                                              <p:pRg st="2" end="2"/>
                                            </p:txEl>
                                          </p:spTgt>
                                        </p:tgtEl>
                                        <p:attrNameLst>
                                          <p:attrName>ppt_w</p:attrName>
                                        </p:attrNameLst>
                                      </p:cBhvr>
                                      <p:tavLst>
                                        <p:tav tm="0">
                                          <p:val>
                                            <p:strVal val="#ppt_w*0.70"/>
                                          </p:val>
                                        </p:tav>
                                        <p:tav tm="100000">
                                          <p:val>
                                            <p:strVal val="#ppt_w"/>
                                          </p:val>
                                        </p:tav>
                                      </p:tavLst>
                                    </p:anim>
                                    <p:anim calcmode="lin" valueType="num">
                                      <p:cBhvr>
                                        <p:cTn id="30" dur="1000" fill="hold"/>
                                        <p:tgtEl>
                                          <p:spTgt spid="3">
                                            <p:txEl>
                                              <p:pRg st="2" end="2"/>
                                            </p:txEl>
                                          </p:spTgt>
                                        </p:tgtEl>
                                        <p:attrNameLst>
                                          <p:attrName>ppt_h</p:attrName>
                                        </p:attrNameLst>
                                      </p:cBhvr>
                                      <p:tavLst>
                                        <p:tav tm="0">
                                          <p:val>
                                            <p:strVal val="#ppt_h"/>
                                          </p:val>
                                        </p:tav>
                                        <p:tav tm="100000">
                                          <p:val>
                                            <p:strVal val="#ppt_h"/>
                                          </p:val>
                                        </p:tav>
                                      </p:tavLst>
                                    </p:anim>
                                    <p:animEffect transition="in" filter="fade">
                                      <p:cBhvr>
                                        <p:cTn id="31" dur="10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bg>
      <p:bgPr>
        <a:gradFill>
          <a:gsLst>
            <a:gs pos="0">
              <a:srgbClr val="03D4A8"/>
            </a:gs>
            <a:gs pos="25000">
              <a:srgbClr val="21D6E0"/>
            </a:gs>
            <a:gs pos="75000">
              <a:srgbClr val="0087E6"/>
            </a:gs>
            <a:gs pos="100000">
              <a:srgbClr val="005CBF"/>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sz="half" idx="1"/>
          </p:nvPr>
        </p:nvSpPr>
        <p:spPr>
          <a:xfrm>
            <a:off x="457200" y="571480"/>
            <a:ext cx="4038600" cy="5554683"/>
          </a:xfrm>
          <a:solidFill>
            <a:srgbClr val="FF0000"/>
          </a:solidFill>
        </p:spPr>
        <p:txBody>
          <a:bodyPr>
            <a:normAutofit fontScale="92500" lnSpcReduction="10000"/>
          </a:bodyPr>
          <a:lstStyle/>
          <a:p>
            <a:pPr algn="ctr"/>
            <a:r>
              <a:rPr lang="es-ES" dirty="0" smtClean="0"/>
              <a:t>Ciertamente es de suma importancia prestar atención a las palabras del apóstol Juan cuando dice cuatro puntos básicos:</a:t>
            </a:r>
          </a:p>
          <a:p>
            <a:endParaRPr lang="es-ES" dirty="0" smtClean="0"/>
          </a:p>
          <a:p>
            <a:pPr algn="ctr"/>
            <a:r>
              <a:rPr lang="es-ES" dirty="0" smtClean="0"/>
              <a:t>1) Dichoso el que </a:t>
            </a:r>
            <a:r>
              <a:rPr lang="es-ES" b="1" dirty="0" smtClean="0"/>
              <a:t>LEE</a:t>
            </a:r>
            <a:r>
              <a:rPr lang="es-ES" dirty="0" smtClean="0"/>
              <a:t> las palabras de esta profecía.</a:t>
            </a:r>
          </a:p>
          <a:p>
            <a:pPr algn="ctr"/>
            <a:r>
              <a:rPr lang="es-ES" dirty="0" smtClean="0"/>
              <a:t>2) Dichosos los que </a:t>
            </a:r>
            <a:r>
              <a:rPr lang="es-ES" b="1" dirty="0" smtClean="0"/>
              <a:t>OYEN</a:t>
            </a:r>
            <a:r>
              <a:rPr lang="es-ES" dirty="0" smtClean="0"/>
              <a:t>.</a:t>
            </a:r>
          </a:p>
          <a:p>
            <a:pPr algn="ctr"/>
            <a:r>
              <a:rPr lang="es-ES" dirty="0" smtClean="0"/>
              <a:t>3) Dichosos los que </a:t>
            </a:r>
            <a:r>
              <a:rPr lang="es-ES" b="1" dirty="0" smtClean="0"/>
              <a:t>GUARDAN</a:t>
            </a:r>
            <a:r>
              <a:rPr lang="es-ES" dirty="0" smtClean="0"/>
              <a:t> lo que está escrito en ella, porque el</a:t>
            </a:r>
            <a:r>
              <a:rPr lang="es-ES" b="1" dirty="0" smtClean="0"/>
              <a:t> TIEMPO ESTÀ CERCA.</a:t>
            </a:r>
            <a:endParaRPr lang="es-ES" b="1" dirty="0"/>
          </a:p>
        </p:txBody>
      </p:sp>
      <p:pic>
        <p:nvPicPr>
          <p:cNvPr id="1026" name="Picture 2" descr="C:\Users\HUMBERTO\Pictures\IGLESIA ADVENTISTA\LA IGLESIA\E054A.JPG"/>
          <p:cNvPicPr>
            <a:picLocks noChangeAspect="1" noChangeArrowheads="1"/>
          </p:cNvPicPr>
          <p:nvPr/>
        </p:nvPicPr>
        <p:blipFill>
          <a:blip r:embed="rId2" cstate="print"/>
          <a:srcRect/>
          <a:stretch>
            <a:fillRect/>
          </a:stretch>
        </p:blipFill>
        <p:spPr bwMode="auto">
          <a:xfrm>
            <a:off x="4643438" y="214290"/>
            <a:ext cx="2071702" cy="1500198"/>
          </a:xfrm>
          <a:prstGeom prst="rect">
            <a:avLst/>
          </a:prstGeom>
          <a:noFill/>
        </p:spPr>
      </p:pic>
      <p:pic>
        <p:nvPicPr>
          <p:cNvPr id="1028" name="Picture 4" descr="http://t2.gstatic.com/images?q=tbn:exeylTv8aseZuM:http://dolphin.blogia.com/upload/20051115152100-miradas-hacia-uno-mismo.jpg">
            <a:hlinkClick r:id="rId3"/>
          </p:cNvPr>
          <p:cNvPicPr>
            <a:picLocks noChangeAspect="1" noChangeArrowheads="1"/>
          </p:cNvPicPr>
          <p:nvPr/>
        </p:nvPicPr>
        <p:blipFill>
          <a:blip r:embed="rId4" cstate="print"/>
          <a:srcRect/>
          <a:stretch>
            <a:fillRect/>
          </a:stretch>
        </p:blipFill>
        <p:spPr bwMode="auto">
          <a:xfrm>
            <a:off x="6643702" y="1571613"/>
            <a:ext cx="2000264" cy="1643074"/>
          </a:xfrm>
          <a:prstGeom prst="rect">
            <a:avLst/>
          </a:prstGeom>
          <a:noFill/>
        </p:spPr>
      </p:pic>
      <p:pic>
        <p:nvPicPr>
          <p:cNvPr id="1029" name="Picture 5" descr="C:\Users\HUMBERTO\Pictures\Bíblicas\69T9EECAMJAXOVCA4OCLS0CACYAHG5CAJENFS1CARA30Z3CAOAFLH2CA4MQFYYCA5P1K0OCA21Y2EPCA0NAH3SCALGPOYOCAL2GCEHCAIGY1PWCA9TD9NPCAMPFRQUCA5MCZ1ACAVTH2SFCAGAQP17.jpg"/>
          <p:cNvPicPr>
            <a:picLocks noChangeAspect="1" noChangeArrowheads="1"/>
          </p:cNvPicPr>
          <p:nvPr/>
        </p:nvPicPr>
        <p:blipFill>
          <a:blip r:embed="rId5" cstate="print"/>
          <a:srcRect/>
          <a:stretch>
            <a:fillRect/>
          </a:stretch>
        </p:blipFill>
        <p:spPr bwMode="auto">
          <a:xfrm>
            <a:off x="4572000" y="3071810"/>
            <a:ext cx="2071702" cy="1714512"/>
          </a:xfrm>
          <a:prstGeom prst="rect">
            <a:avLst/>
          </a:prstGeom>
          <a:noFill/>
        </p:spPr>
      </p:pic>
      <p:pic>
        <p:nvPicPr>
          <p:cNvPr id="1030" name="Picture 6" descr="C:\Users\HUMBERTO\Pictures\2da Venida\g8b.JPG"/>
          <p:cNvPicPr>
            <a:picLocks noChangeAspect="1" noChangeArrowheads="1"/>
          </p:cNvPicPr>
          <p:nvPr/>
        </p:nvPicPr>
        <p:blipFill>
          <a:blip r:embed="rId6" cstate="print"/>
          <a:srcRect/>
          <a:stretch>
            <a:fillRect/>
          </a:stretch>
        </p:blipFill>
        <p:spPr bwMode="auto">
          <a:xfrm>
            <a:off x="6643702" y="4643446"/>
            <a:ext cx="2286016" cy="1571636"/>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to="" calcmode="lin" valueType="num">
                                      <p:cBhvr>
                                        <p:cTn id="7" dur="1" fill="hold"/>
                                        <p:tgtEl>
                                          <p:spTgt spid="3">
                                            <p:txEl>
                                              <p:pRg st="0" end="0"/>
                                            </p:txEl>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 to="" calcmode="lin" valueType="num">
                                      <p:cBhvr>
                                        <p:cTn id="12" dur="1" fill="hold"/>
                                        <p:tgtEl>
                                          <p:spTgt spid="3">
                                            <p:txEl>
                                              <p:pRg st="2" end="2"/>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nodeType="clickEffect">
                                  <p:stCondLst>
                                    <p:cond delay="0"/>
                                  </p:stCondLst>
                                  <p:childTnLst>
                                    <p:set>
                                      <p:cBhvr>
                                        <p:cTn id="16" dur="1" fill="hold">
                                          <p:stCondLst>
                                            <p:cond delay="0"/>
                                          </p:stCondLst>
                                        </p:cTn>
                                        <p:tgtEl>
                                          <p:spTgt spid="1026"/>
                                        </p:tgtEl>
                                        <p:attrNameLst>
                                          <p:attrName>style.visibility</p:attrName>
                                        </p:attrNameLst>
                                      </p:cBhvr>
                                      <p:to>
                                        <p:strVal val="visible"/>
                                      </p:to>
                                    </p:set>
                                    <p:anim to="" calcmode="lin" valueType="num">
                                      <p:cBhvr>
                                        <p:cTn id="17" dur="1" fill="hold"/>
                                        <p:tgtEl>
                                          <p:spTgt spid="1026"/>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 to="" calcmode="lin" valueType="num">
                                      <p:cBhvr>
                                        <p:cTn id="22" dur="1" fill="hold"/>
                                        <p:tgtEl>
                                          <p:spTgt spid="3">
                                            <p:txEl>
                                              <p:pRg st="3" end="3"/>
                                            </p:txEl>
                                          </p:spTgt>
                                        </p:tgtEl>
                                        <p:attrNameLst>
                                          <p:attrName/>
                                        </p:attrNameLst>
                                      </p:cBhvr>
                                    </p:anim>
                                  </p:childTnLst>
                                </p:cTn>
                              </p:par>
                            </p:childTnLst>
                          </p:cTn>
                        </p:par>
                      </p:childTnLst>
                    </p:cTn>
                  </p:par>
                  <p:par>
                    <p:cTn id="23" fill="hold">
                      <p:stCondLst>
                        <p:cond delay="indefinite"/>
                      </p:stCondLst>
                      <p:childTnLst>
                        <p:par>
                          <p:cTn id="24" fill="hold">
                            <p:stCondLst>
                              <p:cond delay="0"/>
                            </p:stCondLst>
                            <p:childTnLst>
                              <p:par>
                                <p:cTn id="25" presetID="24" presetClass="entr" presetSubtype="0" fill="hold" nodeType="clickEffect">
                                  <p:stCondLst>
                                    <p:cond delay="0"/>
                                  </p:stCondLst>
                                  <p:childTnLst>
                                    <p:set>
                                      <p:cBhvr>
                                        <p:cTn id="26" dur="1" fill="hold">
                                          <p:stCondLst>
                                            <p:cond delay="0"/>
                                          </p:stCondLst>
                                        </p:cTn>
                                        <p:tgtEl>
                                          <p:spTgt spid="1028"/>
                                        </p:tgtEl>
                                        <p:attrNameLst>
                                          <p:attrName>style.visibility</p:attrName>
                                        </p:attrNameLst>
                                      </p:cBhvr>
                                      <p:to>
                                        <p:strVal val="visible"/>
                                      </p:to>
                                    </p:set>
                                    <p:anim to="" calcmode="lin" valueType="num">
                                      <p:cBhvr>
                                        <p:cTn id="27" dur="1" fill="hold"/>
                                        <p:tgtEl>
                                          <p:spTgt spid="1028"/>
                                        </p:tgtEl>
                                        <p:attrNameLst>
                                          <p:attrName/>
                                        </p:attrNameLst>
                                      </p:cBhvr>
                                    </p:anim>
                                  </p:childTnLst>
                                </p:cTn>
                              </p:par>
                            </p:childTnLst>
                          </p:cTn>
                        </p:par>
                      </p:childTnLst>
                    </p:cTn>
                  </p:par>
                  <p:par>
                    <p:cTn id="28" fill="hold">
                      <p:stCondLst>
                        <p:cond delay="indefinite"/>
                      </p:stCondLst>
                      <p:childTnLst>
                        <p:par>
                          <p:cTn id="29" fill="hold">
                            <p:stCondLst>
                              <p:cond delay="0"/>
                            </p:stCondLst>
                            <p:childTnLst>
                              <p:par>
                                <p:cTn id="30" presetID="24" presetClass="entr" presetSubtype="0" fill="hold" nodeType="clickEffect">
                                  <p:stCondLst>
                                    <p:cond delay="0"/>
                                  </p:stCondLst>
                                  <p:childTnLst>
                                    <p:set>
                                      <p:cBhvr>
                                        <p:cTn id="31" dur="1" fill="hold">
                                          <p:stCondLst>
                                            <p:cond delay="0"/>
                                          </p:stCondLst>
                                        </p:cTn>
                                        <p:tgtEl>
                                          <p:spTgt spid="3">
                                            <p:txEl>
                                              <p:pRg st="4" end="4"/>
                                            </p:txEl>
                                          </p:spTgt>
                                        </p:tgtEl>
                                        <p:attrNameLst>
                                          <p:attrName>style.visibility</p:attrName>
                                        </p:attrNameLst>
                                      </p:cBhvr>
                                      <p:to>
                                        <p:strVal val="visible"/>
                                      </p:to>
                                    </p:set>
                                    <p:anim to="" calcmode="lin" valueType="num">
                                      <p:cBhvr>
                                        <p:cTn id="32" dur="1" fill="hold"/>
                                        <p:tgtEl>
                                          <p:spTgt spid="3">
                                            <p:txEl>
                                              <p:pRg st="4" end="4"/>
                                            </p:txEl>
                                          </p:spTgt>
                                        </p:tgtEl>
                                        <p:attrNameLst>
                                          <p:attrName/>
                                        </p:attrNameLst>
                                      </p:cBhvr>
                                    </p:anim>
                                  </p:childTnLst>
                                </p:cTn>
                              </p:par>
                            </p:childTnLst>
                          </p:cTn>
                        </p:par>
                      </p:childTnLst>
                    </p:cTn>
                  </p:par>
                  <p:par>
                    <p:cTn id="33" fill="hold">
                      <p:stCondLst>
                        <p:cond delay="indefinite"/>
                      </p:stCondLst>
                      <p:childTnLst>
                        <p:par>
                          <p:cTn id="34" fill="hold">
                            <p:stCondLst>
                              <p:cond delay="0"/>
                            </p:stCondLst>
                            <p:childTnLst>
                              <p:par>
                                <p:cTn id="35" presetID="24" presetClass="entr" presetSubtype="0" fill="hold" nodeType="clickEffect">
                                  <p:stCondLst>
                                    <p:cond delay="0"/>
                                  </p:stCondLst>
                                  <p:childTnLst>
                                    <p:set>
                                      <p:cBhvr>
                                        <p:cTn id="36" dur="1" fill="hold">
                                          <p:stCondLst>
                                            <p:cond delay="0"/>
                                          </p:stCondLst>
                                        </p:cTn>
                                        <p:tgtEl>
                                          <p:spTgt spid="1029"/>
                                        </p:tgtEl>
                                        <p:attrNameLst>
                                          <p:attrName>style.visibility</p:attrName>
                                        </p:attrNameLst>
                                      </p:cBhvr>
                                      <p:to>
                                        <p:strVal val="visible"/>
                                      </p:to>
                                    </p:set>
                                    <p:anim to="" calcmode="lin" valueType="num">
                                      <p:cBhvr>
                                        <p:cTn id="37" dur="1" fill="hold"/>
                                        <p:tgtEl>
                                          <p:spTgt spid="1029"/>
                                        </p:tgtEl>
                                        <p:attrNameLst>
                                          <p:attrName/>
                                        </p:attrNameLst>
                                      </p:cBhvr>
                                    </p:anim>
                                  </p:childTnLst>
                                </p:cTn>
                              </p:par>
                            </p:childTnLst>
                          </p:cTn>
                        </p:par>
                      </p:childTnLst>
                    </p:cTn>
                  </p:par>
                  <p:par>
                    <p:cTn id="38" fill="hold">
                      <p:stCondLst>
                        <p:cond delay="indefinite"/>
                      </p:stCondLst>
                      <p:childTnLst>
                        <p:par>
                          <p:cTn id="39" fill="hold">
                            <p:stCondLst>
                              <p:cond delay="0"/>
                            </p:stCondLst>
                            <p:childTnLst>
                              <p:par>
                                <p:cTn id="40" presetID="24" presetClass="entr" presetSubtype="0" fill="hold" nodeType="clickEffect">
                                  <p:stCondLst>
                                    <p:cond delay="0"/>
                                  </p:stCondLst>
                                  <p:childTnLst>
                                    <p:set>
                                      <p:cBhvr>
                                        <p:cTn id="41" dur="1" fill="hold">
                                          <p:stCondLst>
                                            <p:cond delay="0"/>
                                          </p:stCondLst>
                                        </p:cTn>
                                        <p:tgtEl>
                                          <p:spTgt spid="1030"/>
                                        </p:tgtEl>
                                        <p:attrNameLst>
                                          <p:attrName>style.visibility</p:attrName>
                                        </p:attrNameLst>
                                      </p:cBhvr>
                                      <p:to>
                                        <p:strVal val="visible"/>
                                      </p:to>
                                    </p:set>
                                    <p:anim to="" calcmode="lin" valueType="num">
                                      <p:cBhvr>
                                        <p:cTn id="42" dur="1" fill="hold"/>
                                        <p:tgtEl>
                                          <p:spTgt spid="1030"/>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bg>
      <p:bgPr>
        <a:solidFill>
          <a:srgbClr val="FFFF00">
            <a:alpha val="74000"/>
          </a:srgbClr>
        </a:solidFill>
        <a:effectLst/>
      </p:bgPr>
    </p:bg>
    <p:spTree>
      <p:nvGrpSpPr>
        <p:cNvPr id="1" name=""/>
        <p:cNvGrpSpPr/>
        <p:nvPr/>
      </p:nvGrpSpPr>
      <p:grpSpPr>
        <a:xfrm>
          <a:off x="0" y="0"/>
          <a:ext cx="0" cy="0"/>
          <a:chOff x="0" y="0"/>
          <a:chExt cx="0" cy="0"/>
        </a:xfrm>
      </p:grpSpPr>
      <p:sp>
        <p:nvSpPr>
          <p:cNvPr id="6" name="5 Título"/>
          <p:cNvSpPr>
            <a:spLocks noGrp="1"/>
          </p:cNvSpPr>
          <p:nvPr>
            <p:ph type="title"/>
          </p:nvPr>
        </p:nvSpPr>
        <p:spPr>
          <a:xfrm>
            <a:off x="4643438" y="274638"/>
            <a:ext cx="4214842" cy="1143000"/>
          </a:xfrm>
        </p:spPr>
        <p:txBody>
          <a:bodyPr>
            <a:noAutofit/>
          </a:bodyPr>
          <a:lstStyle/>
          <a:p>
            <a:r>
              <a:rPr lang="es-ES" sz="2800" b="1" dirty="0" smtClean="0">
                <a:solidFill>
                  <a:srgbClr val="C00000"/>
                </a:solidFill>
              </a:rPr>
              <a:t>Muchos asisten a la iglesia</a:t>
            </a:r>
            <a:endParaRPr lang="es-ES" sz="2800" b="1" dirty="0">
              <a:solidFill>
                <a:srgbClr val="C00000"/>
              </a:solidFill>
            </a:endParaRPr>
          </a:p>
        </p:txBody>
      </p:sp>
      <p:sp>
        <p:nvSpPr>
          <p:cNvPr id="3" name="2 Marcador de contenido"/>
          <p:cNvSpPr>
            <a:spLocks noGrp="1"/>
          </p:cNvSpPr>
          <p:nvPr>
            <p:ph sz="half" idx="1"/>
          </p:nvPr>
        </p:nvSpPr>
        <p:spPr>
          <a:xfrm>
            <a:off x="457200" y="285728"/>
            <a:ext cx="4038600" cy="5840435"/>
          </a:xfrm>
          <a:solidFill>
            <a:srgbClr val="C00000"/>
          </a:solidFill>
        </p:spPr>
        <p:txBody>
          <a:bodyPr>
            <a:noAutofit/>
          </a:bodyPr>
          <a:lstStyle/>
          <a:p>
            <a:pPr algn="ctr"/>
            <a:endParaRPr lang="es-ES" sz="2400" dirty="0" smtClean="0"/>
          </a:p>
          <a:p>
            <a:pPr algn="ctr"/>
            <a:endParaRPr lang="es-ES" sz="2400" dirty="0" smtClean="0"/>
          </a:p>
          <a:p>
            <a:pPr algn="ctr"/>
            <a:r>
              <a:rPr lang="es-ES" sz="2400" dirty="0" smtClean="0"/>
              <a:t>Bien sabe el apóstol que muchos son los que </a:t>
            </a:r>
            <a:r>
              <a:rPr lang="es-ES" b="1" dirty="0" smtClean="0"/>
              <a:t>leen</a:t>
            </a:r>
            <a:r>
              <a:rPr lang="es-ES" sz="2400" dirty="0" smtClean="0"/>
              <a:t> y </a:t>
            </a:r>
            <a:r>
              <a:rPr lang="es-ES" b="1" dirty="0" smtClean="0"/>
              <a:t>escuchan</a:t>
            </a:r>
            <a:r>
              <a:rPr lang="es-ES" sz="2400" dirty="0" smtClean="0"/>
              <a:t> la predicación  del mensaje de Apocalipsis.</a:t>
            </a:r>
          </a:p>
          <a:p>
            <a:pPr algn="ctr"/>
            <a:endParaRPr lang="es-ES" sz="2400" dirty="0" smtClean="0"/>
          </a:p>
          <a:p>
            <a:pPr algn="ctr"/>
            <a:endParaRPr lang="es-ES" sz="2400" dirty="0" smtClean="0"/>
          </a:p>
          <a:p>
            <a:pPr algn="ctr"/>
            <a:r>
              <a:rPr lang="es-ES" sz="2400" dirty="0" smtClean="0"/>
              <a:t>Pero muy pocos están dispuestos a </a:t>
            </a:r>
            <a:r>
              <a:rPr lang="es-ES" sz="2400" b="1" dirty="0" smtClean="0"/>
              <a:t>OIR </a:t>
            </a:r>
            <a:r>
              <a:rPr lang="es-ES" sz="2400" dirty="0" smtClean="0"/>
              <a:t>y menos a </a:t>
            </a:r>
            <a:r>
              <a:rPr lang="es-ES" sz="2400" b="1" dirty="0" smtClean="0"/>
              <a:t>OBEDECER  </a:t>
            </a:r>
            <a:r>
              <a:rPr lang="es-ES" sz="2400" dirty="0" smtClean="0"/>
              <a:t>aun cuando saben que el “</a:t>
            </a:r>
            <a:r>
              <a:rPr lang="es-ES" b="1" dirty="0" smtClean="0">
                <a:solidFill>
                  <a:srgbClr val="FFFF00"/>
                </a:solidFill>
              </a:rPr>
              <a:t>Tiempo esta cerca”.</a:t>
            </a:r>
            <a:endParaRPr lang="es-ES" sz="1800" dirty="0" smtClean="0"/>
          </a:p>
        </p:txBody>
      </p:sp>
      <p:sp>
        <p:nvSpPr>
          <p:cNvPr id="7" name="6 Marcador de contenido"/>
          <p:cNvSpPr>
            <a:spLocks noGrp="1"/>
          </p:cNvSpPr>
          <p:nvPr>
            <p:ph sz="half" idx="2"/>
          </p:nvPr>
        </p:nvSpPr>
        <p:spPr/>
        <p:txBody>
          <a:bodyPr/>
          <a:lstStyle/>
          <a:p>
            <a:endParaRPr lang="es-ES" dirty="0" smtClean="0"/>
          </a:p>
          <a:p>
            <a:endParaRPr lang="es-ES" dirty="0" smtClean="0"/>
          </a:p>
          <a:p>
            <a:endParaRPr lang="es-ES" dirty="0" smtClean="0"/>
          </a:p>
          <a:p>
            <a:endParaRPr lang="es-ES" dirty="0" smtClean="0"/>
          </a:p>
          <a:p>
            <a:pPr>
              <a:buNone/>
            </a:pPr>
            <a:r>
              <a:rPr lang="es-ES" dirty="0" smtClean="0"/>
              <a:t>            </a:t>
            </a:r>
            <a:r>
              <a:rPr lang="es-ES" b="1" dirty="0" smtClean="0">
                <a:solidFill>
                  <a:srgbClr val="C00000"/>
                </a:solidFill>
              </a:rPr>
              <a:t>Pocos obedecen</a:t>
            </a:r>
            <a:endParaRPr lang="es-ES" b="1" dirty="0">
              <a:solidFill>
                <a:srgbClr val="C00000"/>
              </a:solidFill>
            </a:endParaRPr>
          </a:p>
        </p:txBody>
      </p:sp>
      <p:pic>
        <p:nvPicPr>
          <p:cNvPr id="16385" name="Picture 1" descr="C:\Users\HUMBERTO\Pictures\IGLESIA ADVENTISTA\LA IGLESIA\02HZB9CAA3JXWICAQ44YUWCAN0WMY0CA8EGJBICA5NT8HTCACNT95JCASXA6SPCAQTMO54CAV2CAC0CADAS0NWCAK5MLHZCAJQOFTECA40WU1YCAUD0LRVCA62YE4CCA8G5O0JCAIFQVIWCAE8FI37.jpg"/>
          <p:cNvPicPr>
            <a:picLocks noChangeAspect="1" noChangeArrowheads="1"/>
          </p:cNvPicPr>
          <p:nvPr/>
        </p:nvPicPr>
        <p:blipFill>
          <a:blip r:embed="rId2" cstate="print"/>
          <a:srcRect/>
          <a:stretch>
            <a:fillRect/>
          </a:stretch>
        </p:blipFill>
        <p:spPr bwMode="auto">
          <a:xfrm>
            <a:off x="5143504" y="1214422"/>
            <a:ext cx="3500462" cy="2190759"/>
          </a:xfrm>
          <a:prstGeom prst="rect">
            <a:avLst/>
          </a:prstGeom>
          <a:noFill/>
        </p:spPr>
      </p:pic>
      <p:pic>
        <p:nvPicPr>
          <p:cNvPr id="16386" name="Picture 2" descr="C:\Users\HUMBERTO\Pictures\Bíblicas\D81Y3ZCAIQJV61CA0VIBQICAFR2QOOCA1R7RFXCA7N5V2HCAOYUUWVCABPVHIKCAPFQ3C0CAUPDLVWCAGBVIDMCAWFOP37CAPJ1SR6CALTUC52CACK5G5ECAM635ZCCA5KA91VCAMCB0WPCAAF50UW.jpg"/>
          <p:cNvPicPr>
            <a:picLocks noChangeAspect="1" noChangeArrowheads="1"/>
          </p:cNvPicPr>
          <p:nvPr/>
        </p:nvPicPr>
        <p:blipFill>
          <a:blip r:embed="rId3" cstate="print"/>
          <a:srcRect/>
          <a:stretch>
            <a:fillRect/>
          </a:stretch>
        </p:blipFill>
        <p:spPr bwMode="auto">
          <a:xfrm>
            <a:off x="5000628" y="4286256"/>
            <a:ext cx="3643338" cy="2143140"/>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blinds(horizontal)">
                                      <p:cBhvr>
                                        <p:cTn id="7" dur="500"/>
                                        <p:tgtEl>
                                          <p:spTgt spid="3">
                                            <p:txEl>
                                              <p:pRg st="2" end="2"/>
                                            </p:txEl>
                                          </p:spTgt>
                                        </p:tgtEl>
                                      </p:cBhvr>
                                    </p:animEffect>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nodeType="clickEffect">
                                  <p:stCondLst>
                                    <p:cond delay="0"/>
                                  </p:stCondLst>
                                  <p:childTnLst>
                                    <p:set>
                                      <p:cBhvr>
                                        <p:cTn id="11" dur="1" fill="hold">
                                          <p:stCondLst>
                                            <p:cond delay="0"/>
                                          </p:stCondLst>
                                        </p:cTn>
                                        <p:tgtEl>
                                          <p:spTgt spid="16385"/>
                                        </p:tgtEl>
                                        <p:attrNameLst>
                                          <p:attrName>style.visibility</p:attrName>
                                        </p:attrNameLst>
                                      </p:cBhvr>
                                      <p:to>
                                        <p:strVal val="visible"/>
                                      </p:to>
                                    </p:set>
                                    <p:anim to="" calcmode="lin" valueType="num">
                                      <p:cBhvr>
                                        <p:cTn id="12" dur="1" fill="hold"/>
                                        <p:tgtEl>
                                          <p:spTgt spid="16385"/>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6"/>
                                        </p:tgtEl>
                                        <p:attrNameLst>
                                          <p:attrName>style.visibility</p:attrName>
                                        </p:attrNameLst>
                                      </p:cBhvr>
                                      <p:to>
                                        <p:strVal val="visible"/>
                                      </p:to>
                                    </p:set>
                                    <p:anim to="" calcmode="lin" valueType="num">
                                      <p:cBhvr>
                                        <p:cTn id="17" dur="1" fill="hold"/>
                                        <p:tgtEl>
                                          <p:spTgt spid="6"/>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nodeType="clickEffect">
                                  <p:stCondLst>
                                    <p:cond delay="0"/>
                                  </p:stCondLst>
                                  <p:childTnLst>
                                    <p:set>
                                      <p:cBhvr>
                                        <p:cTn id="21" dur="1" fill="hold">
                                          <p:stCondLst>
                                            <p:cond delay="0"/>
                                          </p:stCondLst>
                                        </p:cTn>
                                        <p:tgtEl>
                                          <p:spTgt spid="3">
                                            <p:txEl>
                                              <p:pRg st="5" end="5"/>
                                            </p:txEl>
                                          </p:spTgt>
                                        </p:tgtEl>
                                        <p:attrNameLst>
                                          <p:attrName>style.visibility</p:attrName>
                                        </p:attrNameLst>
                                      </p:cBhvr>
                                      <p:to>
                                        <p:strVal val="visible"/>
                                      </p:to>
                                    </p:set>
                                    <p:anim to="" calcmode="lin" valueType="num">
                                      <p:cBhvr>
                                        <p:cTn id="22" dur="1" fill="hold"/>
                                        <p:tgtEl>
                                          <p:spTgt spid="3">
                                            <p:txEl>
                                              <p:pRg st="5" end="5"/>
                                            </p:txEl>
                                          </p:spTgt>
                                        </p:tgtEl>
                                        <p:attrNameLst>
                                          <p:attrName/>
                                        </p:attrNameLst>
                                      </p:cBhvr>
                                    </p:anim>
                                  </p:childTnLst>
                                </p:cTn>
                              </p:par>
                            </p:childTnLst>
                          </p:cTn>
                        </p:par>
                      </p:childTnLst>
                    </p:cTn>
                  </p:par>
                  <p:par>
                    <p:cTn id="23" fill="hold">
                      <p:stCondLst>
                        <p:cond delay="indefinite"/>
                      </p:stCondLst>
                      <p:childTnLst>
                        <p:par>
                          <p:cTn id="24" fill="hold">
                            <p:stCondLst>
                              <p:cond delay="0"/>
                            </p:stCondLst>
                            <p:childTnLst>
                              <p:par>
                                <p:cTn id="25" presetID="24" presetClass="entr" presetSubtype="0" fill="hold" nodeType="clickEffect">
                                  <p:stCondLst>
                                    <p:cond delay="0"/>
                                  </p:stCondLst>
                                  <p:childTnLst>
                                    <p:set>
                                      <p:cBhvr>
                                        <p:cTn id="26" dur="1" fill="hold">
                                          <p:stCondLst>
                                            <p:cond delay="0"/>
                                          </p:stCondLst>
                                        </p:cTn>
                                        <p:tgtEl>
                                          <p:spTgt spid="16386"/>
                                        </p:tgtEl>
                                        <p:attrNameLst>
                                          <p:attrName>style.visibility</p:attrName>
                                        </p:attrNameLst>
                                      </p:cBhvr>
                                      <p:to>
                                        <p:strVal val="visible"/>
                                      </p:to>
                                    </p:set>
                                    <p:anim to="" calcmode="lin" valueType="num">
                                      <p:cBhvr>
                                        <p:cTn id="27" dur="1" fill="hold"/>
                                        <p:tgtEl>
                                          <p:spTgt spid="16386"/>
                                        </p:tgtEl>
                                        <p:attrNameLst>
                                          <p:attrName/>
                                        </p:attrNameLst>
                                      </p:cBhvr>
                                    </p:anim>
                                  </p:childTnLst>
                                </p:cTn>
                              </p:par>
                            </p:childTnLst>
                          </p:cTn>
                        </p:par>
                      </p:childTnLst>
                    </p:cTn>
                  </p:par>
                  <p:par>
                    <p:cTn id="28" fill="hold">
                      <p:stCondLst>
                        <p:cond delay="indefinite"/>
                      </p:stCondLst>
                      <p:childTnLst>
                        <p:par>
                          <p:cTn id="29" fill="hold">
                            <p:stCondLst>
                              <p:cond delay="0"/>
                            </p:stCondLst>
                            <p:childTnLst>
                              <p:par>
                                <p:cTn id="30" presetID="24" presetClass="entr" presetSubtype="0" fill="hold" nodeType="clickEffect">
                                  <p:stCondLst>
                                    <p:cond delay="0"/>
                                  </p:stCondLst>
                                  <p:childTnLst>
                                    <p:set>
                                      <p:cBhvr>
                                        <p:cTn id="31" dur="1" fill="hold">
                                          <p:stCondLst>
                                            <p:cond delay="0"/>
                                          </p:stCondLst>
                                        </p:cTn>
                                        <p:tgtEl>
                                          <p:spTgt spid="7">
                                            <p:txEl>
                                              <p:pRg st="4" end="4"/>
                                            </p:txEl>
                                          </p:spTgt>
                                        </p:tgtEl>
                                        <p:attrNameLst>
                                          <p:attrName>style.visibility</p:attrName>
                                        </p:attrNameLst>
                                      </p:cBhvr>
                                      <p:to>
                                        <p:strVal val="visible"/>
                                      </p:to>
                                    </p:set>
                                    <p:anim to="" calcmode="lin" valueType="num">
                                      <p:cBhvr>
                                        <p:cTn id="32" dur="1" fill="hold"/>
                                        <p:tgtEl>
                                          <p:spTgt spid="7">
                                            <p:txEl>
                                              <p:pRg st="4" end="4"/>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5 Título"/>
          <p:cNvSpPr>
            <a:spLocks noGrp="1"/>
          </p:cNvSpPr>
          <p:nvPr>
            <p:ph type="title"/>
          </p:nvPr>
        </p:nvSpPr>
        <p:spPr>
          <a:xfrm>
            <a:off x="4643438" y="500042"/>
            <a:ext cx="4043362" cy="571504"/>
          </a:xfrm>
        </p:spPr>
        <p:txBody>
          <a:bodyPr>
            <a:normAutofit fontScale="90000"/>
          </a:bodyPr>
          <a:lstStyle/>
          <a:p>
            <a:r>
              <a:rPr lang="es-ES" sz="2800" dirty="0" smtClean="0">
                <a:solidFill>
                  <a:srgbClr val="FF0000"/>
                </a:solidFill>
              </a:rPr>
              <a:t>Atracos, R. global y muchas más.</a:t>
            </a:r>
            <a:endParaRPr lang="es-ES" sz="2800" dirty="0">
              <a:solidFill>
                <a:srgbClr val="FF0000"/>
              </a:solidFill>
            </a:endParaRPr>
          </a:p>
        </p:txBody>
      </p:sp>
      <p:sp>
        <p:nvSpPr>
          <p:cNvPr id="3" name="2 Marcador de contenido"/>
          <p:cNvSpPr>
            <a:spLocks noGrp="1"/>
          </p:cNvSpPr>
          <p:nvPr>
            <p:ph sz="half" idx="1"/>
          </p:nvPr>
        </p:nvSpPr>
        <p:spPr>
          <a:xfrm>
            <a:off x="457200" y="785794"/>
            <a:ext cx="4038600" cy="5340369"/>
          </a:xfrm>
          <a:solidFill>
            <a:schemeClr val="accent3"/>
          </a:solidFill>
        </p:spPr>
        <p:txBody>
          <a:bodyPr>
            <a:normAutofit fontScale="92500" lnSpcReduction="10000"/>
          </a:bodyPr>
          <a:lstStyle/>
          <a:p>
            <a:pPr algn="ctr"/>
            <a:r>
              <a:rPr lang="es-ES" dirty="0" smtClean="0"/>
              <a:t>Estimado hermano, Él Señor dijo que antes de su venida sucederían ciertas cosas, las cuales ya se han cumplido, por favor lea (Mateo 24 y Lucas 21). </a:t>
            </a:r>
          </a:p>
          <a:p>
            <a:pPr algn="ctr"/>
            <a:endParaRPr lang="es-ES" sz="3200" b="1" dirty="0" smtClean="0"/>
          </a:p>
          <a:p>
            <a:pPr algn="ctr"/>
            <a:r>
              <a:rPr lang="es-ES" sz="3200" b="1" dirty="0" smtClean="0"/>
              <a:t>¿Qué espera usted para rendirse a los pies de Jesús?</a:t>
            </a:r>
            <a:r>
              <a:rPr lang="es-ES" dirty="0" smtClean="0"/>
              <a:t> Él le ama y desea que usted sea salvo. </a:t>
            </a:r>
          </a:p>
          <a:p>
            <a:endParaRPr lang="es-ES" dirty="0" smtClean="0"/>
          </a:p>
          <a:p>
            <a:endParaRPr lang="es-ES" dirty="0"/>
          </a:p>
        </p:txBody>
      </p:sp>
      <p:sp>
        <p:nvSpPr>
          <p:cNvPr id="7" name="6 Marcador de contenido"/>
          <p:cNvSpPr>
            <a:spLocks noGrp="1"/>
          </p:cNvSpPr>
          <p:nvPr>
            <p:ph sz="half" idx="2"/>
          </p:nvPr>
        </p:nvSpPr>
        <p:spPr/>
        <p:txBody>
          <a:bodyPr>
            <a:normAutofit fontScale="92500" lnSpcReduction="10000"/>
          </a:bodyPr>
          <a:lstStyle/>
          <a:p>
            <a:endParaRPr lang="es-ES" dirty="0" smtClean="0"/>
          </a:p>
          <a:p>
            <a:endParaRPr lang="es-ES" dirty="0" smtClean="0"/>
          </a:p>
          <a:p>
            <a:endParaRPr lang="es-ES" dirty="0" smtClean="0"/>
          </a:p>
          <a:p>
            <a:endParaRPr lang="es-ES" dirty="0" smtClean="0"/>
          </a:p>
          <a:p>
            <a:endParaRPr lang="es-ES" dirty="0" smtClean="0"/>
          </a:p>
          <a:p>
            <a:pPr algn="ctr">
              <a:buNone/>
            </a:pPr>
            <a:r>
              <a:rPr lang="es-ES" sz="3300" b="1" dirty="0" smtClean="0">
                <a:solidFill>
                  <a:srgbClr val="FF0000"/>
                </a:solidFill>
              </a:rPr>
              <a:t>  Por lo tanto, e</a:t>
            </a:r>
            <a:r>
              <a:rPr lang="es-ES" sz="3000" b="1" dirty="0" smtClean="0">
                <a:solidFill>
                  <a:srgbClr val="FF0000"/>
                </a:solidFill>
              </a:rPr>
              <a:t>ntreque su vida a Jesús.</a:t>
            </a:r>
            <a:endParaRPr lang="es-ES" sz="3000" b="1" dirty="0">
              <a:solidFill>
                <a:srgbClr val="FF0000"/>
              </a:solidFill>
            </a:endParaRPr>
          </a:p>
        </p:txBody>
      </p:sp>
      <p:pic>
        <p:nvPicPr>
          <p:cNvPr id="10242" name="Picture 2" descr="C:\Users\HUMBERTO\Pictures\Muerte y Violencia\R036.JPG"/>
          <p:cNvPicPr>
            <a:picLocks noChangeAspect="1" noChangeArrowheads="1"/>
          </p:cNvPicPr>
          <p:nvPr/>
        </p:nvPicPr>
        <p:blipFill>
          <a:blip r:embed="rId2" cstate="print"/>
          <a:srcRect/>
          <a:stretch>
            <a:fillRect/>
          </a:stretch>
        </p:blipFill>
        <p:spPr bwMode="auto">
          <a:xfrm>
            <a:off x="4857752" y="1214422"/>
            <a:ext cx="1643074" cy="2357454"/>
          </a:xfrm>
          <a:prstGeom prst="rect">
            <a:avLst/>
          </a:prstGeom>
          <a:noFill/>
        </p:spPr>
      </p:pic>
      <p:pic>
        <p:nvPicPr>
          <p:cNvPr id="10243" name="Picture 3" descr="C:\Users\HUMBERTO\Pictures\Muerte y Violencia\B107A.JPG"/>
          <p:cNvPicPr>
            <a:picLocks noChangeAspect="1" noChangeArrowheads="1"/>
          </p:cNvPicPr>
          <p:nvPr/>
        </p:nvPicPr>
        <p:blipFill>
          <a:blip r:embed="rId3" cstate="print"/>
          <a:srcRect/>
          <a:stretch>
            <a:fillRect/>
          </a:stretch>
        </p:blipFill>
        <p:spPr bwMode="auto">
          <a:xfrm>
            <a:off x="6858016" y="1214422"/>
            <a:ext cx="1777984" cy="2286016"/>
          </a:xfrm>
          <a:prstGeom prst="rect">
            <a:avLst/>
          </a:prstGeom>
          <a:noFill/>
        </p:spPr>
      </p:pic>
      <p:pic>
        <p:nvPicPr>
          <p:cNvPr id="10244" name="Picture 4" descr="C:\Users\HUMBERTO\Pictures\Bíblicas\69T9EECAMJAXOVCA4OCLS0CACYAHG5CAJENFS1CARA30Z3CAOAFLH2CA4MQFYYCA5P1K0OCA21Y2EPCA0NAH3SCALGPOYOCAL2GCEHCAIGY1PWCA9TD9NPCAMPFRQUCA5MCZ1ACAVTH2SFCAGAQP17.jpg"/>
          <p:cNvPicPr>
            <a:picLocks noChangeAspect="1" noChangeArrowheads="1"/>
          </p:cNvPicPr>
          <p:nvPr/>
        </p:nvPicPr>
        <p:blipFill>
          <a:blip r:embed="rId4" cstate="print"/>
          <a:srcRect/>
          <a:stretch>
            <a:fillRect/>
          </a:stretch>
        </p:blipFill>
        <p:spPr bwMode="auto">
          <a:xfrm>
            <a:off x="4786314" y="4572008"/>
            <a:ext cx="3857652" cy="1857388"/>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to="" calcmode="lin" valueType="num">
                                      <p:cBhvr>
                                        <p:cTn id="7" dur="1" fill="hold"/>
                                        <p:tgtEl>
                                          <p:spTgt spid="3">
                                            <p:bg/>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to="" calcmode="lin" valueType="num">
                                      <p:cBhvr>
                                        <p:cTn id="12" dur="1" fill="hold"/>
                                        <p:tgtEl>
                                          <p:spTgt spid="3">
                                            <p:txEl>
                                              <p:pRg st="0" end="0"/>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nodeType="clickEffect">
                                  <p:stCondLst>
                                    <p:cond delay="0"/>
                                  </p:stCondLst>
                                  <p:childTnLst>
                                    <p:set>
                                      <p:cBhvr>
                                        <p:cTn id="16" dur="1" fill="hold">
                                          <p:stCondLst>
                                            <p:cond delay="0"/>
                                          </p:stCondLst>
                                        </p:cTn>
                                        <p:tgtEl>
                                          <p:spTgt spid="10242"/>
                                        </p:tgtEl>
                                        <p:attrNameLst>
                                          <p:attrName>style.visibility</p:attrName>
                                        </p:attrNameLst>
                                      </p:cBhvr>
                                      <p:to>
                                        <p:strVal val="visible"/>
                                      </p:to>
                                    </p:set>
                                    <p:anim to="" calcmode="lin" valueType="num">
                                      <p:cBhvr>
                                        <p:cTn id="17" dur="1" fill="hold"/>
                                        <p:tgtEl>
                                          <p:spTgt spid="10242"/>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nodeType="clickEffect">
                                  <p:stCondLst>
                                    <p:cond delay="0"/>
                                  </p:stCondLst>
                                  <p:childTnLst>
                                    <p:set>
                                      <p:cBhvr>
                                        <p:cTn id="21" dur="1" fill="hold">
                                          <p:stCondLst>
                                            <p:cond delay="0"/>
                                          </p:stCondLst>
                                        </p:cTn>
                                        <p:tgtEl>
                                          <p:spTgt spid="10243"/>
                                        </p:tgtEl>
                                        <p:attrNameLst>
                                          <p:attrName>style.visibility</p:attrName>
                                        </p:attrNameLst>
                                      </p:cBhvr>
                                      <p:to>
                                        <p:strVal val="visible"/>
                                      </p:to>
                                    </p:set>
                                    <p:anim to="" calcmode="lin" valueType="num">
                                      <p:cBhvr>
                                        <p:cTn id="22" dur="1" fill="hold"/>
                                        <p:tgtEl>
                                          <p:spTgt spid="10243"/>
                                        </p:tgtEl>
                                        <p:attrNameLst>
                                          <p:attrName/>
                                        </p:attrNameLst>
                                      </p:cBhvr>
                                    </p:anim>
                                  </p:childTnLst>
                                </p:cTn>
                              </p:par>
                            </p:childTnLst>
                          </p:cTn>
                        </p:par>
                      </p:childTnLst>
                    </p:cTn>
                  </p:par>
                  <p:par>
                    <p:cTn id="23" fill="hold">
                      <p:stCondLst>
                        <p:cond delay="indefinite"/>
                      </p:stCondLst>
                      <p:childTnLst>
                        <p:par>
                          <p:cTn id="24" fill="hold">
                            <p:stCondLst>
                              <p:cond delay="0"/>
                            </p:stCondLst>
                            <p:childTnLst>
                              <p:par>
                                <p:cTn id="25" presetID="24" presetClass="entr" presetSubtype="0" fill="hold" grpId="0" nodeType="clickEffect">
                                  <p:stCondLst>
                                    <p:cond delay="0"/>
                                  </p:stCondLst>
                                  <p:childTnLst>
                                    <p:set>
                                      <p:cBhvr>
                                        <p:cTn id="26" dur="1" fill="hold">
                                          <p:stCondLst>
                                            <p:cond delay="0"/>
                                          </p:stCondLst>
                                        </p:cTn>
                                        <p:tgtEl>
                                          <p:spTgt spid="6"/>
                                        </p:tgtEl>
                                        <p:attrNameLst>
                                          <p:attrName>style.visibility</p:attrName>
                                        </p:attrNameLst>
                                      </p:cBhvr>
                                      <p:to>
                                        <p:strVal val="visible"/>
                                      </p:to>
                                    </p:set>
                                    <p:anim to="" calcmode="lin" valueType="num">
                                      <p:cBhvr>
                                        <p:cTn id="27" dur="1" fill="hold"/>
                                        <p:tgtEl>
                                          <p:spTgt spid="6"/>
                                        </p:tgtEl>
                                        <p:attrNameLst>
                                          <p:attrName/>
                                        </p:attrNameLst>
                                      </p:cBhvr>
                                    </p:anim>
                                  </p:childTnLst>
                                </p:cTn>
                              </p:par>
                            </p:childTnLst>
                          </p:cTn>
                        </p:par>
                      </p:childTnLst>
                    </p:cTn>
                  </p:par>
                  <p:par>
                    <p:cTn id="28" fill="hold">
                      <p:stCondLst>
                        <p:cond delay="indefinite"/>
                      </p:stCondLst>
                      <p:childTnLst>
                        <p:par>
                          <p:cTn id="29" fill="hold">
                            <p:stCondLst>
                              <p:cond delay="0"/>
                            </p:stCondLst>
                            <p:childTnLst>
                              <p:par>
                                <p:cTn id="30" presetID="55" presetClass="entr" presetSubtype="0" fill="hold" nodeType="clickEffect">
                                  <p:stCondLst>
                                    <p:cond delay="0"/>
                                  </p:stCondLst>
                                  <p:childTnLst>
                                    <p:set>
                                      <p:cBhvr>
                                        <p:cTn id="31" dur="1" fill="hold">
                                          <p:stCondLst>
                                            <p:cond delay="0"/>
                                          </p:stCondLst>
                                        </p:cTn>
                                        <p:tgtEl>
                                          <p:spTgt spid="3">
                                            <p:txEl>
                                              <p:pRg st="2" end="2"/>
                                            </p:txEl>
                                          </p:spTgt>
                                        </p:tgtEl>
                                        <p:attrNameLst>
                                          <p:attrName>style.visibility</p:attrName>
                                        </p:attrNameLst>
                                      </p:cBhvr>
                                      <p:to>
                                        <p:strVal val="visible"/>
                                      </p:to>
                                    </p:set>
                                    <p:anim calcmode="lin" valueType="num">
                                      <p:cBhvr>
                                        <p:cTn id="32" dur="1000" fill="hold"/>
                                        <p:tgtEl>
                                          <p:spTgt spid="3">
                                            <p:txEl>
                                              <p:pRg st="2" end="2"/>
                                            </p:txEl>
                                          </p:spTgt>
                                        </p:tgtEl>
                                        <p:attrNameLst>
                                          <p:attrName>ppt_w</p:attrName>
                                        </p:attrNameLst>
                                      </p:cBhvr>
                                      <p:tavLst>
                                        <p:tav tm="0">
                                          <p:val>
                                            <p:strVal val="#ppt_w*0.70"/>
                                          </p:val>
                                        </p:tav>
                                        <p:tav tm="100000">
                                          <p:val>
                                            <p:strVal val="#ppt_w"/>
                                          </p:val>
                                        </p:tav>
                                      </p:tavLst>
                                    </p:anim>
                                    <p:anim calcmode="lin" valueType="num">
                                      <p:cBhvr>
                                        <p:cTn id="33" dur="1000" fill="hold"/>
                                        <p:tgtEl>
                                          <p:spTgt spid="3">
                                            <p:txEl>
                                              <p:pRg st="2" end="2"/>
                                            </p:txEl>
                                          </p:spTgt>
                                        </p:tgtEl>
                                        <p:attrNameLst>
                                          <p:attrName>ppt_h</p:attrName>
                                        </p:attrNameLst>
                                      </p:cBhvr>
                                      <p:tavLst>
                                        <p:tav tm="0">
                                          <p:val>
                                            <p:strVal val="#ppt_h"/>
                                          </p:val>
                                        </p:tav>
                                        <p:tav tm="100000">
                                          <p:val>
                                            <p:strVal val="#ppt_h"/>
                                          </p:val>
                                        </p:tav>
                                      </p:tavLst>
                                    </p:anim>
                                    <p:animEffect transition="in" filter="fade">
                                      <p:cBhvr>
                                        <p:cTn id="34" dur="1000"/>
                                        <p:tgtEl>
                                          <p:spTgt spid="3">
                                            <p:txEl>
                                              <p:pRg st="2" end="2"/>
                                            </p:txEl>
                                          </p:spTgt>
                                        </p:tgtEl>
                                      </p:cBhvr>
                                    </p:animEffect>
                                  </p:childTnLst>
                                </p:cTn>
                              </p:par>
                            </p:childTnLst>
                          </p:cTn>
                        </p:par>
                      </p:childTnLst>
                    </p:cTn>
                  </p:par>
                  <p:par>
                    <p:cTn id="35" fill="hold">
                      <p:stCondLst>
                        <p:cond delay="indefinite"/>
                      </p:stCondLst>
                      <p:childTnLst>
                        <p:par>
                          <p:cTn id="36" fill="hold">
                            <p:stCondLst>
                              <p:cond delay="0"/>
                            </p:stCondLst>
                            <p:childTnLst>
                              <p:par>
                                <p:cTn id="37" presetID="3" presetClass="entr" presetSubtype="10" fill="hold" nodeType="clickEffect">
                                  <p:stCondLst>
                                    <p:cond delay="0"/>
                                  </p:stCondLst>
                                  <p:childTnLst>
                                    <p:set>
                                      <p:cBhvr>
                                        <p:cTn id="38" dur="1" fill="hold">
                                          <p:stCondLst>
                                            <p:cond delay="0"/>
                                          </p:stCondLst>
                                        </p:cTn>
                                        <p:tgtEl>
                                          <p:spTgt spid="10244"/>
                                        </p:tgtEl>
                                        <p:attrNameLst>
                                          <p:attrName>style.visibility</p:attrName>
                                        </p:attrNameLst>
                                      </p:cBhvr>
                                      <p:to>
                                        <p:strVal val="visible"/>
                                      </p:to>
                                    </p:set>
                                    <p:animEffect transition="in" filter="blinds(horizontal)">
                                      <p:cBhvr>
                                        <p:cTn id="39" dur="500"/>
                                        <p:tgtEl>
                                          <p:spTgt spid="10244"/>
                                        </p:tgtEl>
                                      </p:cBhvr>
                                    </p:animEffect>
                                  </p:childTnLst>
                                </p:cTn>
                              </p:par>
                            </p:childTnLst>
                          </p:cTn>
                        </p:par>
                      </p:childTnLst>
                    </p:cTn>
                  </p:par>
                  <p:par>
                    <p:cTn id="40" fill="hold">
                      <p:stCondLst>
                        <p:cond delay="indefinite"/>
                      </p:stCondLst>
                      <p:childTnLst>
                        <p:par>
                          <p:cTn id="41" fill="hold">
                            <p:stCondLst>
                              <p:cond delay="0"/>
                            </p:stCondLst>
                            <p:childTnLst>
                              <p:par>
                                <p:cTn id="42" presetID="24" presetClass="entr" presetSubtype="0" fill="hold" nodeType="clickEffect">
                                  <p:stCondLst>
                                    <p:cond delay="0"/>
                                  </p:stCondLst>
                                  <p:childTnLst>
                                    <p:set>
                                      <p:cBhvr>
                                        <p:cTn id="43" dur="1" fill="hold">
                                          <p:stCondLst>
                                            <p:cond delay="0"/>
                                          </p:stCondLst>
                                        </p:cTn>
                                        <p:tgtEl>
                                          <p:spTgt spid="7">
                                            <p:txEl>
                                              <p:pRg st="5" end="5"/>
                                            </p:txEl>
                                          </p:spTgt>
                                        </p:tgtEl>
                                        <p:attrNameLst>
                                          <p:attrName>style.visibility</p:attrName>
                                        </p:attrNameLst>
                                      </p:cBhvr>
                                      <p:to>
                                        <p:strVal val="visible"/>
                                      </p:to>
                                    </p:set>
                                    <p:anim to="" calcmode="lin" valueType="num">
                                      <p:cBhvr>
                                        <p:cTn id="44" dur="1" fill="hold"/>
                                        <p:tgtEl>
                                          <p:spTgt spid="7">
                                            <p:txEl>
                                              <p:pRg st="5" end="5"/>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3" grpId="0" uiExpand="1" build="p"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sz="half" idx="1"/>
          </p:nvPr>
        </p:nvSpPr>
        <p:spPr>
          <a:xfrm>
            <a:off x="304800" y="285728"/>
            <a:ext cx="4191000" cy="6143668"/>
          </a:xfrm>
          <a:solidFill>
            <a:schemeClr val="accent2"/>
          </a:solidFill>
        </p:spPr>
        <p:txBody>
          <a:bodyPr>
            <a:normAutofit/>
          </a:bodyPr>
          <a:lstStyle/>
          <a:p>
            <a:pPr algn="ctr">
              <a:buNone/>
            </a:pPr>
            <a:r>
              <a:rPr lang="es-ES" dirty="0" smtClean="0"/>
              <a:t>    Observe bien las imágenes  y analice la actitud de los dos grupos de personas, unos de gozo y otros de terror, porque aunque oyeron la invitación postergaron  su decisión.</a:t>
            </a:r>
          </a:p>
          <a:p>
            <a:pPr algn="ctr">
              <a:buNone/>
            </a:pPr>
            <a:r>
              <a:rPr lang="es-ES" dirty="0" smtClean="0"/>
              <a:t> </a:t>
            </a:r>
            <a:r>
              <a:rPr lang="es-ES" sz="3200" b="1" dirty="0" smtClean="0"/>
              <a:t>¿En cual de los dos desea estar usted en ese día? </a:t>
            </a:r>
          </a:p>
          <a:p>
            <a:pPr algn="ctr">
              <a:buNone/>
            </a:pPr>
            <a:r>
              <a:rPr lang="es-ES" sz="3200" b="1" dirty="0" smtClean="0"/>
              <a:t>   Es muy fácil decidirse por Dios y ser salvo.</a:t>
            </a:r>
          </a:p>
          <a:p>
            <a:endParaRPr lang="es-ES" dirty="0"/>
          </a:p>
        </p:txBody>
      </p:sp>
      <p:pic>
        <p:nvPicPr>
          <p:cNvPr id="5" name="Picture 2" descr="C:\Users\HUMBERTO\Pictures\2da Venida\g21q.JPG"/>
          <p:cNvPicPr>
            <a:picLocks noChangeAspect="1" noChangeArrowheads="1"/>
          </p:cNvPicPr>
          <p:nvPr/>
        </p:nvPicPr>
        <p:blipFill>
          <a:blip r:embed="rId2" cstate="print"/>
          <a:srcRect/>
          <a:stretch>
            <a:fillRect/>
          </a:stretch>
        </p:blipFill>
        <p:spPr bwMode="auto">
          <a:xfrm>
            <a:off x="5072034" y="3286124"/>
            <a:ext cx="3643370" cy="2857520"/>
          </a:xfrm>
          <a:prstGeom prst="rect">
            <a:avLst/>
          </a:prstGeom>
          <a:noFill/>
        </p:spPr>
      </p:pic>
      <p:pic>
        <p:nvPicPr>
          <p:cNvPr id="6" name="Picture 3" descr="C:\Users\HUMBERTO\Pictures\2da Venida\g32y.JPG"/>
          <p:cNvPicPr>
            <a:picLocks noChangeAspect="1" noChangeArrowheads="1"/>
          </p:cNvPicPr>
          <p:nvPr/>
        </p:nvPicPr>
        <p:blipFill>
          <a:blip r:embed="rId3" cstate="print"/>
          <a:srcRect/>
          <a:stretch>
            <a:fillRect/>
          </a:stretch>
        </p:blipFill>
        <p:spPr bwMode="auto">
          <a:xfrm>
            <a:off x="4929190" y="285728"/>
            <a:ext cx="4000528" cy="2714644"/>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1000" fill="hold"/>
                                        <p:tgtEl>
                                          <p:spTgt spid="6"/>
                                        </p:tgtEl>
                                        <p:attrNameLst>
                                          <p:attrName>ppt_w</p:attrName>
                                        </p:attrNameLst>
                                      </p:cBhvr>
                                      <p:tavLst>
                                        <p:tav tm="0">
                                          <p:val>
                                            <p:strVal val="#ppt_w*0.70"/>
                                          </p:val>
                                        </p:tav>
                                        <p:tav tm="100000">
                                          <p:val>
                                            <p:strVal val="#ppt_w"/>
                                          </p:val>
                                        </p:tav>
                                      </p:tavLst>
                                    </p:anim>
                                    <p:anim calcmode="lin" valueType="num">
                                      <p:cBhvr>
                                        <p:cTn id="8" dur="1000" fill="hold"/>
                                        <p:tgtEl>
                                          <p:spTgt spid="6"/>
                                        </p:tgtEl>
                                        <p:attrNameLst>
                                          <p:attrName>ppt_h</p:attrName>
                                        </p:attrNameLst>
                                      </p:cBhvr>
                                      <p:tavLst>
                                        <p:tav tm="0">
                                          <p:val>
                                            <p:strVal val="#ppt_h"/>
                                          </p:val>
                                        </p:tav>
                                        <p:tav tm="100000">
                                          <p:val>
                                            <p:strVal val="#ppt_h"/>
                                          </p:val>
                                        </p:tav>
                                      </p:tavLst>
                                    </p:anim>
                                    <p:animEffect transition="in" filter="fade">
                                      <p:cBhvr>
                                        <p:cTn id="9" dur="1000"/>
                                        <p:tgtEl>
                                          <p:spTgt spid="6"/>
                                        </p:tgtEl>
                                      </p:cBhvr>
                                    </p:animEffect>
                                  </p:childTnLst>
                                </p:cTn>
                              </p:par>
                            </p:childTnLst>
                          </p:cTn>
                        </p:par>
                      </p:childTnLst>
                    </p:cTn>
                  </p:par>
                  <p:par>
                    <p:cTn id="10" fill="hold">
                      <p:stCondLst>
                        <p:cond delay="indefinite"/>
                      </p:stCondLst>
                      <p:childTnLst>
                        <p:par>
                          <p:cTn id="11" fill="hold">
                            <p:stCondLst>
                              <p:cond delay="0"/>
                            </p:stCondLst>
                            <p:childTnLst>
                              <p:par>
                                <p:cTn id="12" presetID="55" presetClass="entr" presetSubtype="0" fill="hold" nodeType="click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1000" fill="hold"/>
                                        <p:tgtEl>
                                          <p:spTgt spid="5"/>
                                        </p:tgtEl>
                                        <p:attrNameLst>
                                          <p:attrName>ppt_w</p:attrName>
                                        </p:attrNameLst>
                                      </p:cBhvr>
                                      <p:tavLst>
                                        <p:tav tm="0">
                                          <p:val>
                                            <p:strVal val="#ppt_w*0.70"/>
                                          </p:val>
                                        </p:tav>
                                        <p:tav tm="100000">
                                          <p:val>
                                            <p:strVal val="#ppt_w"/>
                                          </p:val>
                                        </p:tav>
                                      </p:tavLst>
                                    </p:anim>
                                    <p:anim calcmode="lin" valueType="num">
                                      <p:cBhvr>
                                        <p:cTn id="15" dur="1000" fill="hold"/>
                                        <p:tgtEl>
                                          <p:spTgt spid="5"/>
                                        </p:tgtEl>
                                        <p:attrNameLst>
                                          <p:attrName>ppt_h</p:attrName>
                                        </p:attrNameLst>
                                      </p:cBhvr>
                                      <p:tavLst>
                                        <p:tav tm="0">
                                          <p:val>
                                            <p:strVal val="#ppt_h"/>
                                          </p:val>
                                        </p:tav>
                                        <p:tav tm="100000">
                                          <p:val>
                                            <p:strVal val="#ppt_h"/>
                                          </p:val>
                                        </p:tav>
                                      </p:tavLst>
                                    </p:anim>
                                    <p:animEffect transition="in" filter="fade">
                                      <p:cBhvr>
                                        <p:cTn id="16" dur="1000"/>
                                        <p:tgtEl>
                                          <p:spTgt spid="5"/>
                                        </p:tgtEl>
                                      </p:cBhvr>
                                    </p:animEffect>
                                  </p:childTnLst>
                                </p:cTn>
                              </p:par>
                            </p:childTnLst>
                          </p:cTn>
                        </p:par>
                      </p:childTnLst>
                    </p:cTn>
                  </p:par>
                  <p:par>
                    <p:cTn id="17" fill="hold">
                      <p:stCondLst>
                        <p:cond delay="indefinite"/>
                      </p:stCondLst>
                      <p:childTnLst>
                        <p:par>
                          <p:cTn id="18" fill="hold">
                            <p:stCondLst>
                              <p:cond delay="0"/>
                            </p:stCondLst>
                            <p:childTnLst>
                              <p:par>
                                <p:cTn id="19" presetID="55" presetClass="entr" presetSubtype="0" fill="hold" nodeType="clickEffect">
                                  <p:stCondLst>
                                    <p:cond delay="0"/>
                                  </p:stCondLst>
                                  <p:childTnLst>
                                    <p:set>
                                      <p:cBhvr>
                                        <p:cTn id="20" dur="1" fill="hold">
                                          <p:stCondLst>
                                            <p:cond delay="0"/>
                                          </p:stCondLst>
                                        </p:cTn>
                                        <p:tgtEl>
                                          <p:spTgt spid="3">
                                            <p:txEl>
                                              <p:pRg st="0" end="0"/>
                                            </p:txEl>
                                          </p:spTgt>
                                        </p:tgtEl>
                                        <p:attrNameLst>
                                          <p:attrName>style.visibility</p:attrName>
                                        </p:attrNameLst>
                                      </p:cBhvr>
                                      <p:to>
                                        <p:strVal val="visible"/>
                                      </p:to>
                                    </p:set>
                                    <p:anim calcmode="lin" valueType="num">
                                      <p:cBhvr>
                                        <p:cTn id="21" dur="1000" fill="hold"/>
                                        <p:tgtEl>
                                          <p:spTgt spid="3">
                                            <p:txEl>
                                              <p:pRg st="0" end="0"/>
                                            </p:txEl>
                                          </p:spTgt>
                                        </p:tgtEl>
                                        <p:attrNameLst>
                                          <p:attrName>ppt_w</p:attrName>
                                        </p:attrNameLst>
                                      </p:cBhvr>
                                      <p:tavLst>
                                        <p:tav tm="0">
                                          <p:val>
                                            <p:strVal val="#ppt_w*0.70"/>
                                          </p:val>
                                        </p:tav>
                                        <p:tav tm="100000">
                                          <p:val>
                                            <p:strVal val="#ppt_w"/>
                                          </p:val>
                                        </p:tav>
                                      </p:tavLst>
                                    </p:anim>
                                    <p:anim calcmode="lin" valueType="num">
                                      <p:cBhvr>
                                        <p:cTn id="22" dur="1000" fill="hold"/>
                                        <p:tgtEl>
                                          <p:spTgt spid="3">
                                            <p:txEl>
                                              <p:pRg st="0" end="0"/>
                                            </p:txEl>
                                          </p:spTgt>
                                        </p:tgtEl>
                                        <p:attrNameLst>
                                          <p:attrName>ppt_h</p:attrName>
                                        </p:attrNameLst>
                                      </p:cBhvr>
                                      <p:tavLst>
                                        <p:tav tm="0">
                                          <p:val>
                                            <p:strVal val="#ppt_h"/>
                                          </p:val>
                                        </p:tav>
                                        <p:tav tm="100000">
                                          <p:val>
                                            <p:strVal val="#ppt_h"/>
                                          </p:val>
                                        </p:tav>
                                      </p:tavLst>
                                    </p:anim>
                                    <p:animEffect transition="in" filter="fade">
                                      <p:cBhvr>
                                        <p:cTn id="23" dur="1000"/>
                                        <p:tgtEl>
                                          <p:spTgt spid="3">
                                            <p:txEl>
                                              <p:pRg st="0" end="0"/>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55" presetClass="entr" presetSubtype="0" fill="hold" nodeType="clickEffect">
                                  <p:stCondLst>
                                    <p:cond delay="0"/>
                                  </p:stCondLst>
                                  <p:childTnLst>
                                    <p:set>
                                      <p:cBhvr>
                                        <p:cTn id="27" dur="1" fill="hold">
                                          <p:stCondLst>
                                            <p:cond delay="0"/>
                                          </p:stCondLst>
                                        </p:cTn>
                                        <p:tgtEl>
                                          <p:spTgt spid="3">
                                            <p:txEl>
                                              <p:pRg st="1" end="1"/>
                                            </p:txEl>
                                          </p:spTgt>
                                        </p:tgtEl>
                                        <p:attrNameLst>
                                          <p:attrName>style.visibility</p:attrName>
                                        </p:attrNameLst>
                                      </p:cBhvr>
                                      <p:to>
                                        <p:strVal val="visible"/>
                                      </p:to>
                                    </p:set>
                                    <p:anim calcmode="lin" valueType="num">
                                      <p:cBhvr>
                                        <p:cTn id="28" dur="1000" fill="hold"/>
                                        <p:tgtEl>
                                          <p:spTgt spid="3">
                                            <p:txEl>
                                              <p:pRg st="1" end="1"/>
                                            </p:txEl>
                                          </p:spTgt>
                                        </p:tgtEl>
                                        <p:attrNameLst>
                                          <p:attrName>ppt_w</p:attrName>
                                        </p:attrNameLst>
                                      </p:cBhvr>
                                      <p:tavLst>
                                        <p:tav tm="0">
                                          <p:val>
                                            <p:strVal val="#ppt_w*0.70"/>
                                          </p:val>
                                        </p:tav>
                                        <p:tav tm="100000">
                                          <p:val>
                                            <p:strVal val="#ppt_w"/>
                                          </p:val>
                                        </p:tav>
                                      </p:tavLst>
                                    </p:anim>
                                    <p:anim calcmode="lin" valueType="num">
                                      <p:cBhvr>
                                        <p:cTn id="29" dur="1000" fill="hold"/>
                                        <p:tgtEl>
                                          <p:spTgt spid="3">
                                            <p:txEl>
                                              <p:pRg st="1" end="1"/>
                                            </p:txEl>
                                          </p:spTgt>
                                        </p:tgtEl>
                                        <p:attrNameLst>
                                          <p:attrName>ppt_h</p:attrName>
                                        </p:attrNameLst>
                                      </p:cBhvr>
                                      <p:tavLst>
                                        <p:tav tm="0">
                                          <p:val>
                                            <p:strVal val="#ppt_h"/>
                                          </p:val>
                                        </p:tav>
                                        <p:tav tm="100000">
                                          <p:val>
                                            <p:strVal val="#ppt_h"/>
                                          </p:val>
                                        </p:tav>
                                      </p:tavLst>
                                    </p:anim>
                                    <p:animEffect transition="in" filter="fade">
                                      <p:cBhvr>
                                        <p:cTn id="30" dur="1000"/>
                                        <p:tgtEl>
                                          <p:spTgt spid="3">
                                            <p:txEl>
                                              <p:pRg st="1" end="1"/>
                                            </p:txEl>
                                          </p:spTgt>
                                        </p:tgtEl>
                                      </p:cBhvr>
                                    </p:animEffect>
                                  </p:childTnLst>
                                </p:cTn>
                              </p:par>
                            </p:childTnLst>
                          </p:cTn>
                        </p:par>
                      </p:childTnLst>
                    </p:cTn>
                  </p:par>
                  <p:par>
                    <p:cTn id="31" fill="hold">
                      <p:stCondLst>
                        <p:cond delay="indefinite"/>
                      </p:stCondLst>
                      <p:childTnLst>
                        <p:par>
                          <p:cTn id="32" fill="hold">
                            <p:stCondLst>
                              <p:cond delay="0"/>
                            </p:stCondLst>
                            <p:childTnLst>
                              <p:par>
                                <p:cTn id="33" presetID="3" presetClass="entr" presetSubtype="10" fill="hold" nodeType="clickEffect">
                                  <p:stCondLst>
                                    <p:cond delay="0"/>
                                  </p:stCondLst>
                                  <p:childTnLst>
                                    <p:set>
                                      <p:cBhvr>
                                        <p:cTn id="34" dur="1" fill="hold">
                                          <p:stCondLst>
                                            <p:cond delay="0"/>
                                          </p:stCondLst>
                                        </p:cTn>
                                        <p:tgtEl>
                                          <p:spTgt spid="3">
                                            <p:txEl>
                                              <p:pRg st="2" end="2"/>
                                            </p:txEl>
                                          </p:spTgt>
                                        </p:tgtEl>
                                        <p:attrNameLst>
                                          <p:attrName>style.visibility</p:attrName>
                                        </p:attrNameLst>
                                      </p:cBhvr>
                                      <p:to>
                                        <p:strVal val="visible"/>
                                      </p:to>
                                    </p:set>
                                    <p:animEffect transition="in" filter="blinds(horizontal)">
                                      <p:cBhvr>
                                        <p:cTn id="35"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bg>
      <p:bgPr>
        <a:solidFill>
          <a:schemeClr val="accent2">
            <a:lumMod val="75000"/>
            <a:alpha val="82000"/>
          </a:schemeClr>
        </a:solidFill>
        <a:effectLst/>
      </p:bgPr>
    </p:bg>
    <p:spTree>
      <p:nvGrpSpPr>
        <p:cNvPr id="1" name=""/>
        <p:cNvGrpSpPr/>
        <p:nvPr/>
      </p:nvGrpSpPr>
      <p:grpSpPr>
        <a:xfrm>
          <a:off x="0" y="0"/>
          <a:ext cx="0" cy="0"/>
          <a:chOff x="0" y="0"/>
          <a:chExt cx="0" cy="0"/>
        </a:xfrm>
      </p:grpSpPr>
      <p:sp>
        <p:nvSpPr>
          <p:cNvPr id="3" name="2 Marcador de contenido"/>
          <p:cNvSpPr>
            <a:spLocks noGrp="1"/>
          </p:cNvSpPr>
          <p:nvPr>
            <p:ph sz="half" idx="1"/>
          </p:nvPr>
        </p:nvSpPr>
        <p:spPr>
          <a:xfrm>
            <a:off x="457200" y="1071546"/>
            <a:ext cx="4038600" cy="5054617"/>
          </a:xfrm>
          <a:solidFill>
            <a:srgbClr val="00B0F0"/>
          </a:solidFill>
        </p:spPr>
        <p:txBody>
          <a:bodyPr>
            <a:normAutofit/>
          </a:bodyPr>
          <a:lstStyle/>
          <a:p>
            <a:endParaRPr lang="es-ES" dirty="0" smtClean="0"/>
          </a:p>
          <a:p>
            <a:pPr algn="ctr">
              <a:buNone/>
            </a:pPr>
            <a:r>
              <a:rPr lang="es-ES" dirty="0" smtClean="0"/>
              <a:t>     Apocalipsis, el último libro de la Biblia, escrito por el apóstol Juan en la Isla de Patmos en el año 96 d.C. Cundo se encontraba preso por predicar el mensaje de salvación (1:9).</a:t>
            </a:r>
          </a:p>
          <a:p>
            <a:endParaRPr lang="es-ES" dirty="0" smtClean="0"/>
          </a:p>
        </p:txBody>
      </p:sp>
      <p:pic>
        <p:nvPicPr>
          <p:cNvPr id="1026" name="Picture 2" descr="C:\Users\HUMBERTO\Pictures\ISLA DE PATMOS carpeta\H40YHNCAWCURJYCA9PFT31CAX0BZP5CAXF2J1ZCA7XI5X9CAFDQ1IHCAFK26V9CARBTWV1CAP47096CAPIYGEQCA3ZQLHUCAMR1D9WCABYNVYGCATDZ2VDCASZFG1UCAIJ662ICA7G1H6JCA4QV2JL.jpg"/>
          <p:cNvPicPr>
            <a:picLocks noChangeAspect="1" noChangeArrowheads="1"/>
          </p:cNvPicPr>
          <p:nvPr/>
        </p:nvPicPr>
        <p:blipFill>
          <a:blip r:embed="rId2" cstate="print"/>
          <a:srcRect/>
          <a:stretch>
            <a:fillRect/>
          </a:stretch>
        </p:blipFill>
        <p:spPr bwMode="auto">
          <a:xfrm>
            <a:off x="4786314" y="1428736"/>
            <a:ext cx="3429024" cy="3571900"/>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box(in)">
                                      <p:cBhvr>
                                        <p:cTn id="7" dur="500"/>
                                        <p:tgtEl>
                                          <p:spTgt spid="3">
                                            <p:bg/>
                                          </p:spTgt>
                                        </p:tgtEl>
                                      </p:cBhvr>
                                    </p:animEffect>
                                  </p:childTnLst>
                                </p:cTn>
                              </p:par>
                            </p:childTnLst>
                          </p:cTn>
                        </p:par>
                      </p:childTnLst>
                    </p:cTn>
                  </p:par>
                  <p:par>
                    <p:cTn id="8" fill="hold">
                      <p:stCondLst>
                        <p:cond delay="indefinite"/>
                      </p:stCondLst>
                      <p:childTnLst>
                        <p:par>
                          <p:cTn id="9" fill="hold">
                            <p:stCondLst>
                              <p:cond delay="0"/>
                            </p:stCondLst>
                            <p:childTnLst>
                              <p:par>
                                <p:cTn id="10" presetID="4" presetClass="entr" presetSubtype="16"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ox(in)">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55" presetClass="entr" presetSubtype="0" fill="hold" nodeType="clickEffect">
                                  <p:stCondLst>
                                    <p:cond delay="0"/>
                                  </p:stCondLst>
                                  <p:childTnLst>
                                    <p:set>
                                      <p:cBhvr>
                                        <p:cTn id="16" dur="1" fill="hold">
                                          <p:stCondLst>
                                            <p:cond delay="0"/>
                                          </p:stCondLst>
                                        </p:cTn>
                                        <p:tgtEl>
                                          <p:spTgt spid="1026"/>
                                        </p:tgtEl>
                                        <p:attrNameLst>
                                          <p:attrName>style.visibility</p:attrName>
                                        </p:attrNameLst>
                                      </p:cBhvr>
                                      <p:to>
                                        <p:strVal val="visible"/>
                                      </p:to>
                                    </p:set>
                                    <p:anim calcmode="lin" valueType="num">
                                      <p:cBhvr>
                                        <p:cTn id="17" dur="1000" fill="hold"/>
                                        <p:tgtEl>
                                          <p:spTgt spid="1026"/>
                                        </p:tgtEl>
                                        <p:attrNameLst>
                                          <p:attrName>ppt_w</p:attrName>
                                        </p:attrNameLst>
                                      </p:cBhvr>
                                      <p:tavLst>
                                        <p:tav tm="0">
                                          <p:val>
                                            <p:strVal val="#ppt_w*0.70"/>
                                          </p:val>
                                        </p:tav>
                                        <p:tav tm="100000">
                                          <p:val>
                                            <p:strVal val="#ppt_w"/>
                                          </p:val>
                                        </p:tav>
                                      </p:tavLst>
                                    </p:anim>
                                    <p:anim calcmode="lin" valueType="num">
                                      <p:cBhvr>
                                        <p:cTn id="18" dur="1000" fill="hold"/>
                                        <p:tgtEl>
                                          <p:spTgt spid="1026"/>
                                        </p:tgtEl>
                                        <p:attrNameLst>
                                          <p:attrName>ppt_h</p:attrName>
                                        </p:attrNameLst>
                                      </p:cBhvr>
                                      <p:tavLst>
                                        <p:tav tm="0">
                                          <p:val>
                                            <p:strVal val="#ppt_h"/>
                                          </p:val>
                                        </p:tav>
                                        <p:tav tm="100000">
                                          <p:val>
                                            <p:strVal val="#ppt_h"/>
                                          </p:val>
                                        </p:tav>
                                      </p:tavLst>
                                    </p:anim>
                                    <p:animEffect transition="in" filter="fade">
                                      <p:cBhvr>
                                        <p:cTn id="19" dur="1000"/>
                                        <p:tgtEl>
                                          <p:spTgt spid="10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35.xml><?xml version="1.0" encoding="utf-8"?>
<p:sld xmlns:a="http://schemas.openxmlformats.org/drawingml/2006/main" xmlns:r="http://schemas.openxmlformats.org/officeDocument/2006/relationships" xmlns:p="http://schemas.openxmlformats.org/presentationml/2006/main">
  <p:cSld>
    <p:bg>
      <p:bgPr>
        <a:solidFill>
          <a:srgbClr val="00B050">
            <a:alpha val="42000"/>
          </a:srgbClr>
        </a:solidFill>
        <a:effectLst/>
      </p:bgPr>
    </p:bg>
    <p:spTree>
      <p:nvGrpSpPr>
        <p:cNvPr id="1" name=""/>
        <p:cNvGrpSpPr/>
        <p:nvPr/>
      </p:nvGrpSpPr>
      <p:grpSpPr>
        <a:xfrm>
          <a:off x="0" y="0"/>
          <a:ext cx="0" cy="0"/>
          <a:chOff x="0" y="0"/>
          <a:chExt cx="0" cy="0"/>
        </a:xfrm>
      </p:grpSpPr>
      <p:sp>
        <p:nvSpPr>
          <p:cNvPr id="3" name="2 Marcador de contenido"/>
          <p:cNvSpPr>
            <a:spLocks noGrp="1"/>
          </p:cNvSpPr>
          <p:nvPr>
            <p:ph sz="half" idx="1"/>
          </p:nvPr>
        </p:nvSpPr>
        <p:spPr>
          <a:xfrm>
            <a:off x="457200" y="428604"/>
            <a:ext cx="4038600" cy="6000792"/>
          </a:xfrm>
        </p:spPr>
        <p:txBody>
          <a:bodyPr>
            <a:normAutofit fontScale="85000" lnSpcReduction="10000"/>
          </a:bodyPr>
          <a:lstStyle/>
          <a:p>
            <a:pPr algn="ctr"/>
            <a:r>
              <a:rPr lang="es-ES" dirty="0" smtClean="0"/>
              <a:t>Posiblemente Juan estaba adorando a Dios “En un día del Señor” como el mismo lo dice (Apoc.1:10).</a:t>
            </a:r>
          </a:p>
          <a:p>
            <a:endParaRPr lang="es-ES" dirty="0" smtClean="0"/>
          </a:p>
          <a:p>
            <a:pPr algn="ctr"/>
            <a:r>
              <a:rPr lang="es-ES" sz="3300" b="1" dirty="0" smtClean="0"/>
              <a:t>¿Pero qué día era “día del Señor?</a:t>
            </a:r>
          </a:p>
          <a:p>
            <a:endParaRPr lang="es-ES" sz="3300" b="1" dirty="0" smtClean="0"/>
          </a:p>
          <a:p>
            <a:pPr algn="ctr"/>
            <a:r>
              <a:rPr lang="es-ES" dirty="0" smtClean="0"/>
              <a:t> Jesús dijo que él era el “Señor del sábado” (Marcos 2:28). Así que Juan santificaba el sábado como “día del Señor” aún en medio de las dificultades como era la prisión.</a:t>
            </a:r>
            <a:endParaRPr lang="es-ES" dirty="0"/>
          </a:p>
        </p:txBody>
      </p:sp>
      <p:pic>
        <p:nvPicPr>
          <p:cNvPr id="4098" name="Picture 2" descr="C:\Users\HUMBERTO\Pictures\LA IGLESIA\A089.JPG"/>
          <p:cNvPicPr>
            <a:picLocks noChangeAspect="1" noChangeArrowheads="1"/>
          </p:cNvPicPr>
          <p:nvPr/>
        </p:nvPicPr>
        <p:blipFill>
          <a:blip r:embed="rId2" cstate="print"/>
          <a:srcRect/>
          <a:stretch>
            <a:fillRect/>
          </a:stretch>
        </p:blipFill>
        <p:spPr bwMode="auto">
          <a:xfrm rot="20822519">
            <a:off x="4935295" y="1599239"/>
            <a:ext cx="3765688" cy="3832748"/>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strVal val="#ppt_w*0.70"/>
                                          </p:val>
                                        </p:tav>
                                        <p:tav tm="100000">
                                          <p:val>
                                            <p:strVal val="#ppt_w"/>
                                          </p:val>
                                        </p:tav>
                                      </p:tavLst>
                                    </p:anim>
                                    <p:anim calcmode="lin" valueType="num">
                                      <p:cBhvr>
                                        <p:cTn id="8" dur="1000" fill="hold"/>
                                        <p:tgtEl>
                                          <p:spTgt spid="3">
                                            <p:txEl>
                                              <p:pRg st="0" end="0"/>
                                            </p:txEl>
                                          </p:spTgt>
                                        </p:tgtEl>
                                        <p:attrNameLst>
                                          <p:attrName>ppt_h</p:attrName>
                                        </p:attrNameLst>
                                      </p:cBhvr>
                                      <p:tavLst>
                                        <p:tav tm="0">
                                          <p:val>
                                            <p:strVal val="#ppt_h"/>
                                          </p:val>
                                        </p:tav>
                                        <p:tav tm="100000">
                                          <p:val>
                                            <p:strVal val="#ppt_h"/>
                                          </p:val>
                                        </p:tav>
                                      </p:tavLst>
                                    </p:anim>
                                    <p:animEffect transition="in" filter="fade">
                                      <p:cBhvr>
                                        <p:cTn id="9" dur="1000"/>
                                        <p:tgtEl>
                                          <p:spTgt spid="3">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11" presetClass="entr" presetSubtype="0" fill="hold" nodeType="clickEffect">
                                  <p:stCondLst>
                                    <p:cond delay="0"/>
                                  </p:stCondLst>
                                  <p:childTnLst>
                                    <p:set>
                                      <p:cBhvr>
                                        <p:cTn id="13" dur="1000">
                                          <p:stCondLst>
                                            <p:cond delay="0"/>
                                          </p:stCondLst>
                                        </p:cTn>
                                        <p:tgtEl>
                                          <p:spTgt spid="4098"/>
                                        </p:tgtEl>
                                        <p:attrNameLst>
                                          <p:attrName>style.visibility</p:attrName>
                                        </p:attrNameLst>
                                      </p:cBhvr>
                                      <p:to>
                                        <p:strVal val="visible"/>
                                      </p:to>
                                    </p:set>
                                  </p:childTnLst>
                                </p:cTn>
                              </p:par>
                            </p:childTnLst>
                          </p:cTn>
                        </p:par>
                      </p:childTnLst>
                    </p:cTn>
                  </p:par>
                  <p:par>
                    <p:cTn id="14" fill="hold">
                      <p:stCondLst>
                        <p:cond delay="indefinite"/>
                      </p:stCondLst>
                      <p:childTnLst>
                        <p:par>
                          <p:cTn id="15" fill="hold">
                            <p:stCondLst>
                              <p:cond delay="0"/>
                            </p:stCondLst>
                            <p:childTnLst>
                              <p:par>
                                <p:cTn id="16" presetID="24" presetClass="entr" presetSubtype="0" fill="hold" nodeType="clickEffect">
                                  <p:stCondLst>
                                    <p:cond delay="0"/>
                                  </p:stCondLst>
                                  <p:childTnLst>
                                    <p:set>
                                      <p:cBhvr>
                                        <p:cTn id="17" dur="1" fill="hold">
                                          <p:stCondLst>
                                            <p:cond delay="0"/>
                                          </p:stCondLst>
                                        </p:cTn>
                                        <p:tgtEl>
                                          <p:spTgt spid="3">
                                            <p:txEl>
                                              <p:pRg st="2" end="2"/>
                                            </p:txEl>
                                          </p:spTgt>
                                        </p:tgtEl>
                                        <p:attrNameLst>
                                          <p:attrName>style.visibility</p:attrName>
                                        </p:attrNameLst>
                                      </p:cBhvr>
                                      <p:to>
                                        <p:strVal val="visible"/>
                                      </p:to>
                                    </p:set>
                                    <p:anim to="" calcmode="lin" valueType="num">
                                      <p:cBhvr>
                                        <p:cTn id="18" dur="1" fill="hold"/>
                                        <p:tgtEl>
                                          <p:spTgt spid="3">
                                            <p:txEl>
                                              <p:pRg st="2" end="2"/>
                                            </p:txEl>
                                          </p:spTgt>
                                        </p:tgtEl>
                                        <p:attrNameLst>
                                          <p:attrName/>
                                        </p:attrNameLst>
                                      </p:cBhvr>
                                    </p:anim>
                                  </p:childTnLst>
                                </p:cTn>
                              </p:par>
                            </p:childTnLst>
                          </p:cTn>
                        </p:par>
                      </p:childTnLst>
                    </p:cTn>
                  </p:par>
                  <p:par>
                    <p:cTn id="19" fill="hold">
                      <p:stCondLst>
                        <p:cond delay="indefinite"/>
                      </p:stCondLst>
                      <p:childTnLst>
                        <p:par>
                          <p:cTn id="20" fill="hold">
                            <p:stCondLst>
                              <p:cond delay="0"/>
                            </p:stCondLst>
                            <p:childTnLst>
                              <p:par>
                                <p:cTn id="21" presetID="55" presetClass="entr" presetSubtype="0" fill="hold"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 calcmode="lin" valueType="num">
                                      <p:cBhvr>
                                        <p:cTn id="23" dur="1000" fill="hold"/>
                                        <p:tgtEl>
                                          <p:spTgt spid="3">
                                            <p:txEl>
                                              <p:pRg st="4" end="4"/>
                                            </p:txEl>
                                          </p:spTgt>
                                        </p:tgtEl>
                                        <p:attrNameLst>
                                          <p:attrName>ppt_w</p:attrName>
                                        </p:attrNameLst>
                                      </p:cBhvr>
                                      <p:tavLst>
                                        <p:tav tm="0">
                                          <p:val>
                                            <p:strVal val="#ppt_w*0.70"/>
                                          </p:val>
                                        </p:tav>
                                        <p:tav tm="100000">
                                          <p:val>
                                            <p:strVal val="#ppt_w"/>
                                          </p:val>
                                        </p:tav>
                                      </p:tavLst>
                                    </p:anim>
                                    <p:anim calcmode="lin" valueType="num">
                                      <p:cBhvr>
                                        <p:cTn id="24" dur="1000" fill="hold"/>
                                        <p:tgtEl>
                                          <p:spTgt spid="3">
                                            <p:txEl>
                                              <p:pRg st="4" end="4"/>
                                            </p:txEl>
                                          </p:spTgt>
                                        </p:tgtEl>
                                        <p:attrNameLst>
                                          <p:attrName>ppt_h</p:attrName>
                                        </p:attrNameLst>
                                      </p:cBhvr>
                                      <p:tavLst>
                                        <p:tav tm="0">
                                          <p:val>
                                            <p:strVal val="#ppt_h"/>
                                          </p:val>
                                        </p:tav>
                                        <p:tav tm="100000">
                                          <p:val>
                                            <p:strVal val="#ppt_h"/>
                                          </p:val>
                                        </p:tav>
                                      </p:tavLst>
                                    </p:anim>
                                    <p:animEffect transition="in" filter="fade">
                                      <p:cBhvr>
                                        <p:cTn id="25" dur="10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4638"/>
            <a:ext cx="8229600" cy="511156"/>
          </a:xfrm>
          <a:solidFill>
            <a:srgbClr val="FFC000"/>
          </a:solidFill>
        </p:spPr>
        <p:txBody>
          <a:bodyPr>
            <a:normAutofit fontScale="90000"/>
          </a:bodyPr>
          <a:lstStyle/>
          <a:p>
            <a:r>
              <a:rPr lang="es-ES" b="1" dirty="0" smtClean="0">
                <a:solidFill>
                  <a:srgbClr val="0070C0"/>
                </a:solidFill>
              </a:rPr>
              <a:t>Contraste entre Génesis y Apocalipsis</a:t>
            </a:r>
            <a:endParaRPr lang="es-ES" b="1" dirty="0">
              <a:solidFill>
                <a:srgbClr val="0070C0"/>
              </a:solidFill>
            </a:endParaRPr>
          </a:p>
        </p:txBody>
      </p:sp>
      <p:sp>
        <p:nvSpPr>
          <p:cNvPr id="3" name="2 Marcador de contenido"/>
          <p:cNvSpPr>
            <a:spLocks noGrp="1"/>
          </p:cNvSpPr>
          <p:nvPr>
            <p:ph idx="1"/>
          </p:nvPr>
        </p:nvSpPr>
        <p:spPr>
          <a:xfrm>
            <a:off x="457200" y="1071546"/>
            <a:ext cx="5329246" cy="5500726"/>
          </a:xfrm>
          <a:solidFill>
            <a:srgbClr val="00B0F0"/>
          </a:solidFill>
        </p:spPr>
        <p:txBody>
          <a:bodyPr>
            <a:normAutofit fontScale="70000" lnSpcReduction="20000"/>
          </a:bodyPr>
          <a:lstStyle/>
          <a:p>
            <a:r>
              <a:rPr lang="es-ES" b="1" i="1" dirty="0" smtClean="0">
                <a:solidFill>
                  <a:schemeClr val="tx1">
                    <a:lumMod val="95000"/>
                    <a:lumOff val="5000"/>
                  </a:schemeClr>
                </a:solidFill>
              </a:rPr>
              <a:t>Apocalipsis generalmente ha sido contrastado con Génesis, el primer libro de la Biblia. </a:t>
            </a:r>
          </a:p>
          <a:p>
            <a:r>
              <a:rPr lang="es-ES" b="1" i="1" dirty="0" smtClean="0">
                <a:solidFill>
                  <a:schemeClr val="tx1">
                    <a:lumMod val="95000"/>
                    <a:lumOff val="5000"/>
                  </a:schemeClr>
                </a:solidFill>
              </a:rPr>
              <a:t>En Génesis Cap.1,  aprendemos que Dios es el originador de </a:t>
            </a:r>
            <a:r>
              <a:rPr lang="es-ES" b="1" i="1" dirty="0" smtClean="0">
                <a:solidFill>
                  <a:srgbClr val="FFFF00"/>
                </a:solidFill>
              </a:rPr>
              <a:t>todo</a:t>
            </a:r>
            <a:r>
              <a:rPr lang="es-ES" b="1" i="1" dirty="0" smtClean="0">
                <a:solidFill>
                  <a:schemeClr val="tx1">
                    <a:lumMod val="95000"/>
                    <a:lumOff val="5000"/>
                  </a:schemeClr>
                </a:solidFill>
              </a:rPr>
              <a:t> cuanto existe, más no se nos habla de</a:t>
            </a:r>
            <a:r>
              <a:rPr lang="es-ES" b="1" i="1" dirty="0" smtClean="0">
                <a:solidFill>
                  <a:srgbClr val="FFFF00"/>
                </a:solidFill>
              </a:rPr>
              <a:t> evolución.</a:t>
            </a:r>
          </a:p>
          <a:p>
            <a:r>
              <a:rPr lang="es-ES" b="1" i="1" dirty="0" smtClean="0">
                <a:solidFill>
                  <a:schemeClr val="tx1">
                    <a:lumMod val="95000"/>
                    <a:lumOff val="5000"/>
                  </a:schemeClr>
                </a:solidFill>
              </a:rPr>
              <a:t>En el Cap.2, se nos habla de la forma como fue creado el hombre directamente de las </a:t>
            </a:r>
            <a:r>
              <a:rPr lang="es-ES" b="1" i="1" dirty="0" smtClean="0">
                <a:solidFill>
                  <a:srgbClr val="FFFF00"/>
                </a:solidFill>
              </a:rPr>
              <a:t>manos de Dios</a:t>
            </a:r>
            <a:r>
              <a:rPr lang="es-ES" b="1" i="1" dirty="0" smtClean="0">
                <a:solidFill>
                  <a:schemeClr val="tx1">
                    <a:lumMod val="95000"/>
                    <a:lumOff val="5000"/>
                  </a:schemeClr>
                </a:solidFill>
              </a:rPr>
              <a:t>, y no se nos dice que procede del </a:t>
            </a:r>
            <a:r>
              <a:rPr lang="es-ES" b="1" i="1" dirty="0" smtClean="0">
                <a:solidFill>
                  <a:srgbClr val="FFFF00"/>
                </a:solidFill>
              </a:rPr>
              <a:t>mono etc</a:t>
            </a:r>
            <a:r>
              <a:rPr lang="es-ES" b="1" i="1" dirty="0" smtClean="0">
                <a:solidFill>
                  <a:schemeClr val="tx1">
                    <a:lumMod val="95000"/>
                    <a:lumOff val="5000"/>
                  </a:schemeClr>
                </a:solidFill>
              </a:rPr>
              <a:t>. Se nos habla del Edén y la prohibición de no comer del árbol de la ciencia del bien y del mal.</a:t>
            </a:r>
          </a:p>
          <a:p>
            <a:pPr algn="ctr"/>
            <a:r>
              <a:rPr lang="es-ES" b="1" i="1" dirty="0" smtClean="0">
                <a:solidFill>
                  <a:schemeClr val="tx1">
                    <a:lumMod val="95000"/>
                    <a:lumOff val="5000"/>
                  </a:schemeClr>
                </a:solidFill>
              </a:rPr>
              <a:t>En el Cap.3 aparece en la escena Satanás induciendo al hombre a desobedecer a Dios; y con la desobediencia de Adán entraron a la raza humana el pecado el dolor y la muerte y se prohibió el acceso al árbol de la vida. </a:t>
            </a:r>
          </a:p>
          <a:p>
            <a:pPr algn="ctr"/>
            <a:endParaRPr lang="es-ES" sz="2000" dirty="0" smtClean="0"/>
          </a:p>
          <a:p>
            <a:endParaRPr lang="es-ES" dirty="0"/>
          </a:p>
        </p:txBody>
      </p:sp>
      <p:pic>
        <p:nvPicPr>
          <p:cNvPr id="1026" name="Picture 2" descr="C:\Users\HUMBERTO\Pictures\Bíblicas\A040.JPG"/>
          <p:cNvPicPr>
            <a:picLocks noChangeAspect="1" noChangeArrowheads="1"/>
          </p:cNvPicPr>
          <p:nvPr/>
        </p:nvPicPr>
        <p:blipFill>
          <a:blip r:embed="rId2" cstate="print"/>
          <a:srcRect/>
          <a:stretch>
            <a:fillRect/>
          </a:stretch>
        </p:blipFill>
        <p:spPr bwMode="auto">
          <a:xfrm>
            <a:off x="6072198" y="1071546"/>
            <a:ext cx="2563802" cy="1643074"/>
          </a:xfrm>
          <a:prstGeom prst="rect">
            <a:avLst/>
          </a:prstGeom>
          <a:noFill/>
        </p:spPr>
      </p:pic>
      <p:pic>
        <p:nvPicPr>
          <p:cNvPr id="1027" name="Picture 3" descr="C:\Users\HUMBERTO\Pictures\ADÀN Y EVAN\K036.JPG"/>
          <p:cNvPicPr>
            <a:picLocks noChangeAspect="1" noChangeArrowheads="1"/>
          </p:cNvPicPr>
          <p:nvPr/>
        </p:nvPicPr>
        <p:blipFill>
          <a:blip r:embed="rId3" cstate="print"/>
          <a:srcRect/>
          <a:stretch>
            <a:fillRect/>
          </a:stretch>
        </p:blipFill>
        <p:spPr bwMode="auto">
          <a:xfrm>
            <a:off x="6508760" y="2928934"/>
            <a:ext cx="1849454" cy="1357322"/>
          </a:xfrm>
          <a:prstGeom prst="rect">
            <a:avLst/>
          </a:prstGeom>
          <a:noFill/>
        </p:spPr>
      </p:pic>
      <p:pic>
        <p:nvPicPr>
          <p:cNvPr id="1028" name="Picture 4" descr="C:\Users\HUMBERTO\Pictures\EL DIABLO\D013.JPG"/>
          <p:cNvPicPr>
            <a:picLocks noChangeAspect="1" noChangeArrowheads="1"/>
          </p:cNvPicPr>
          <p:nvPr/>
        </p:nvPicPr>
        <p:blipFill>
          <a:blip r:embed="rId4" cstate="print"/>
          <a:srcRect/>
          <a:stretch>
            <a:fillRect/>
          </a:stretch>
        </p:blipFill>
        <p:spPr bwMode="auto">
          <a:xfrm>
            <a:off x="6000760" y="4572008"/>
            <a:ext cx="2635240" cy="1904992"/>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to="" calcmode="lin" valueType="num">
                                      <p:cBhvr>
                                        <p:cTn id="7" dur="1" fill="hold"/>
                                        <p:tgtEl>
                                          <p:spTgt spid="2"/>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to="" calcmode="lin" valueType="num">
                                      <p:cBhvr>
                                        <p:cTn id="12" dur="1" fill="hold"/>
                                        <p:tgtEl>
                                          <p:spTgt spid="3">
                                            <p:txEl>
                                              <p:pRg st="0" end="0"/>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 to="" calcmode="lin" valueType="num">
                                      <p:cBhvr>
                                        <p:cTn id="17" dur="1" fill="hold"/>
                                        <p:tgtEl>
                                          <p:spTgt spid="3">
                                            <p:txEl>
                                              <p:pRg st="1" end="1"/>
                                            </p:txEl>
                                          </p:spTgt>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 presetClass="entr" presetSubtype="4" fill="hold" nodeType="clickEffect">
                                  <p:stCondLst>
                                    <p:cond delay="0"/>
                                  </p:stCondLst>
                                  <p:childTnLst>
                                    <p:set>
                                      <p:cBhvr>
                                        <p:cTn id="21" dur="1" fill="hold">
                                          <p:stCondLst>
                                            <p:cond delay="0"/>
                                          </p:stCondLst>
                                        </p:cTn>
                                        <p:tgtEl>
                                          <p:spTgt spid="1026"/>
                                        </p:tgtEl>
                                        <p:attrNameLst>
                                          <p:attrName>style.visibility</p:attrName>
                                        </p:attrNameLst>
                                      </p:cBhvr>
                                      <p:to>
                                        <p:strVal val="visible"/>
                                      </p:to>
                                    </p:set>
                                    <p:anim calcmode="lin" valueType="num">
                                      <p:cBhvr additive="base">
                                        <p:cTn id="22" dur="500" fill="hold"/>
                                        <p:tgtEl>
                                          <p:spTgt spid="1026"/>
                                        </p:tgtEl>
                                        <p:attrNameLst>
                                          <p:attrName>ppt_x</p:attrName>
                                        </p:attrNameLst>
                                      </p:cBhvr>
                                      <p:tavLst>
                                        <p:tav tm="0">
                                          <p:val>
                                            <p:strVal val="#ppt_x"/>
                                          </p:val>
                                        </p:tav>
                                        <p:tav tm="100000">
                                          <p:val>
                                            <p:strVal val="#ppt_x"/>
                                          </p:val>
                                        </p:tav>
                                      </p:tavLst>
                                    </p:anim>
                                    <p:anim calcmode="lin" valueType="num">
                                      <p:cBhvr additive="base">
                                        <p:cTn id="23" dur="500" fill="hold"/>
                                        <p:tgtEl>
                                          <p:spTgt spid="1026"/>
                                        </p:tgtEl>
                                        <p:attrNameLst>
                                          <p:attrName>ppt_y</p:attrName>
                                        </p:attrNameLst>
                                      </p:cBhvr>
                                      <p:tavLst>
                                        <p:tav tm="0">
                                          <p:val>
                                            <p:strVal val="1+#ppt_h/2"/>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24" presetClass="entr" presetSubtype="0" fill="hold" nodeType="clickEffect">
                                  <p:stCondLst>
                                    <p:cond delay="0"/>
                                  </p:stCondLst>
                                  <p:childTnLst>
                                    <p:set>
                                      <p:cBhvr>
                                        <p:cTn id="27" dur="1" fill="hold">
                                          <p:stCondLst>
                                            <p:cond delay="0"/>
                                          </p:stCondLst>
                                        </p:cTn>
                                        <p:tgtEl>
                                          <p:spTgt spid="3">
                                            <p:txEl>
                                              <p:pRg st="2" end="2"/>
                                            </p:txEl>
                                          </p:spTgt>
                                        </p:tgtEl>
                                        <p:attrNameLst>
                                          <p:attrName>style.visibility</p:attrName>
                                        </p:attrNameLst>
                                      </p:cBhvr>
                                      <p:to>
                                        <p:strVal val="visible"/>
                                      </p:to>
                                    </p:set>
                                    <p:anim to="" calcmode="lin" valueType="num">
                                      <p:cBhvr>
                                        <p:cTn id="28" dur="1" fill="hold"/>
                                        <p:tgtEl>
                                          <p:spTgt spid="3">
                                            <p:txEl>
                                              <p:pRg st="2" end="2"/>
                                            </p:txEl>
                                          </p:spTgt>
                                        </p:tgtEl>
                                        <p:attrNameLst>
                                          <p:attrName/>
                                        </p:attrNameLst>
                                      </p:cBhvr>
                                    </p:anim>
                                  </p:childTnLst>
                                </p:cTn>
                              </p:par>
                            </p:childTnLst>
                          </p:cTn>
                        </p:par>
                      </p:childTnLst>
                    </p:cTn>
                  </p:par>
                  <p:par>
                    <p:cTn id="29" fill="hold">
                      <p:stCondLst>
                        <p:cond delay="indefinite"/>
                      </p:stCondLst>
                      <p:childTnLst>
                        <p:par>
                          <p:cTn id="30" fill="hold">
                            <p:stCondLst>
                              <p:cond delay="0"/>
                            </p:stCondLst>
                            <p:childTnLst>
                              <p:par>
                                <p:cTn id="31" presetID="24" presetClass="entr" presetSubtype="0" fill="hold" nodeType="clickEffect">
                                  <p:stCondLst>
                                    <p:cond delay="0"/>
                                  </p:stCondLst>
                                  <p:childTnLst>
                                    <p:set>
                                      <p:cBhvr>
                                        <p:cTn id="32" dur="1" fill="hold">
                                          <p:stCondLst>
                                            <p:cond delay="0"/>
                                          </p:stCondLst>
                                        </p:cTn>
                                        <p:tgtEl>
                                          <p:spTgt spid="1027"/>
                                        </p:tgtEl>
                                        <p:attrNameLst>
                                          <p:attrName>style.visibility</p:attrName>
                                        </p:attrNameLst>
                                      </p:cBhvr>
                                      <p:to>
                                        <p:strVal val="visible"/>
                                      </p:to>
                                    </p:set>
                                    <p:anim to="" calcmode="lin" valueType="num">
                                      <p:cBhvr>
                                        <p:cTn id="33" dur="1" fill="hold"/>
                                        <p:tgtEl>
                                          <p:spTgt spid="1027"/>
                                        </p:tgtEl>
                                        <p:attrNameLst>
                                          <p:attrName/>
                                        </p:attrNameLst>
                                      </p:cBhvr>
                                    </p:anim>
                                  </p:childTnLst>
                                </p:cTn>
                              </p:par>
                            </p:childTnLst>
                          </p:cTn>
                        </p:par>
                      </p:childTnLst>
                    </p:cTn>
                  </p:par>
                  <p:par>
                    <p:cTn id="34" fill="hold">
                      <p:stCondLst>
                        <p:cond delay="indefinite"/>
                      </p:stCondLst>
                      <p:childTnLst>
                        <p:par>
                          <p:cTn id="35" fill="hold">
                            <p:stCondLst>
                              <p:cond delay="0"/>
                            </p:stCondLst>
                            <p:childTnLst>
                              <p:par>
                                <p:cTn id="36" presetID="24" presetClass="entr" presetSubtype="0" fill="hold" nodeType="clickEffect">
                                  <p:stCondLst>
                                    <p:cond delay="0"/>
                                  </p:stCondLst>
                                  <p:childTnLst>
                                    <p:set>
                                      <p:cBhvr>
                                        <p:cTn id="37" dur="1" fill="hold">
                                          <p:stCondLst>
                                            <p:cond delay="0"/>
                                          </p:stCondLst>
                                        </p:cTn>
                                        <p:tgtEl>
                                          <p:spTgt spid="3">
                                            <p:txEl>
                                              <p:pRg st="3" end="3"/>
                                            </p:txEl>
                                          </p:spTgt>
                                        </p:tgtEl>
                                        <p:attrNameLst>
                                          <p:attrName>style.visibility</p:attrName>
                                        </p:attrNameLst>
                                      </p:cBhvr>
                                      <p:to>
                                        <p:strVal val="visible"/>
                                      </p:to>
                                    </p:set>
                                    <p:anim to="" calcmode="lin" valueType="num">
                                      <p:cBhvr>
                                        <p:cTn id="38" dur="1" fill="hold"/>
                                        <p:tgtEl>
                                          <p:spTgt spid="3">
                                            <p:txEl>
                                              <p:pRg st="3" end="3"/>
                                            </p:txEl>
                                          </p:spTgt>
                                        </p:tgtEl>
                                        <p:attrNameLst>
                                          <p:attrName/>
                                        </p:attrNameLst>
                                      </p:cBhvr>
                                    </p:anim>
                                  </p:childTnLst>
                                </p:cTn>
                              </p:par>
                            </p:childTnLst>
                          </p:cTn>
                        </p:par>
                      </p:childTnLst>
                    </p:cTn>
                  </p:par>
                  <p:par>
                    <p:cTn id="39" fill="hold">
                      <p:stCondLst>
                        <p:cond delay="indefinite"/>
                      </p:stCondLst>
                      <p:childTnLst>
                        <p:par>
                          <p:cTn id="40" fill="hold">
                            <p:stCondLst>
                              <p:cond delay="0"/>
                            </p:stCondLst>
                            <p:childTnLst>
                              <p:par>
                                <p:cTn id="41" presetID="24" presetClass="entr" presetSubtype="0" fill="hold" nodeType="clickEffect">
                                  <p:stCondLst>
                                    <p:cond delay="0"/>
                                  </p:stCondLst>
                                  <p:childTnLst>
                                    <p:set>
                                      <p:cBhvr>
                                        <p:cTn id="42" dur="1" fill="hold">
                                          <p:stCondLst>
                                            <p:cond delay="0"/>
                                          </p:stCondLst>
                                        </p:cTn>
                                        <p:tgtEl>
                                          <p:spTgt spid="1028"/>
                                        </p:tgtEl>
                                        <p:attrNameLst>
                                          <p:attrName>style.visibility</p:attrName>
                                        </p:attrNameLst>
                                      </p:cBhvr>
                                      <p:to>
                                        <p:strVal val="visible"/>
                                      </p:to>
                                    </p:set>
                                    <p:anim to="" calcmode="lin" valueType="num">
                                      <p:cBhvr>
                                        <p:cTn id="43" dur="1" fill="hold"/>
                                        <p:tgtEl>
                                          <p:spTgt spid="1028"/>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4 Marcador de contenido"/>
          <p:cNvSpPr>
            <a:spLocks noGrp="1"/>
          </p:cNvSpPr>
          <p:nvPr>
            <p:ph sz="half" idx="1"/>
          </p:nvPr>
        </p:nvSpPr>
        <p:spPr>
          <a:xfrm>
            <a:off x="457200" y="285728"/>
            <a:ext cx="4038600" cy="6143668"/>
          </a:xfrm>
          <a:solidFill>
            <a:srgbClr val="002060"/>
          </a:solidFill>
        </p:spPr>
        <p:txBody>
          <a:bodyPr>
            <a:normAutofit fontScale="85000" lnSpcReduction="20000"/>
          </a:bodyPr>
          <a:lstStyle/>
          <a:p>
            <a:pPr algn="ctr"/>
            <a:r>
              <a:rPr lang="es-ES" b="1" dirty="0" smtClean="0">
                <a:solidFill>
                  <a:srgbClr val="FFFF00"/>
                </a:solidFill>
              </a:rPr>
              <a:t>En Apocalipsis 20,  vemos que Satanás y sus obras son condenadas, el pecado el dolor y la muerte desaparecen para siempre en el lago de fuego junto con los que no quisieron salvarse.</a:t>
            </a:r>
          </a:p>
          <a:p>
            <a:pPr algn="ctr"/>
            <a:r>
              <a:rPr lang="es-ES" b="1" dirty="0" smtClean="0">
                <a:solidFill>
                  <a:srgbClr val="FFFF00"/>
                </a:solidFill>
              </a:rPr>
              <a:t>En el cap.21 y 22, Dios crea nuevas todas las cosas, el árbol de la vida es restaurado en la nueva tierra; y quienes hayan creído en el Salvador anunciado en (Juan 3:16) son salvos, y viven en la tierra renovada libres le pecado por tola la eternidad.</a:t>
            </a:r>
            <a:br>
              <a:rPr lang="es-ES" b="1" dirty="0" smtClean="0">
                <a:solidFill>
                  <a:srgbClr val="FFFF00"/>
                </a:solidFill>
              </a:rPr>
            </a:br>
            <a:endParaRPr lang="es-ES" b="1" dirty="0" smtClean="0">
              <a:solidFill>
                <a:srgbClr val="FFFF00"/>
              </a:solidFill>
            </a:endParaRPr>
          </a:p>
          <a:p>
            <a:endParaRPr lang="es-ES" dirty="0">
              <a:solidFill>
                <a:srgbClr val="FFFF00"/>
              </a:solidFill>
            </a:endParaRPr>
          </a:p>
        </p:txBody>
      </p:sp>
      <p:pic>
        <p:nvPicPr>
          <p:cNvPr id="2050" name="Picture 2" descr="http://t0.gstatic.com/images?q=tbn:FFPMtw3E7YM5oM:http://3.bp.blogspot.com/_kTIjHpKnGfQ/Sdzt6r9e9UI/AAAAAAAAGLM/_MlZ3G8wxoM/s320/nk_rotw_fire1.jpg">
            <a:hlinkClick r:id="rId2"/>
          </p:cNvPr>
          <p:cNvPicPr>
            <a:picLocks noChangeAspect="1" noChangeArrowheads="1"/>
          </p:cNvPicPr>
          <p:nvPr/>
        </p:nvPicPr>
        <p:blipFill>
          <a:blip r:embed="rId3" cstate="print"/>
          <a:srcRect/>
          <a:stretch>
            <a:fillRect/>
          </a:stretch>
        </p:blipFill>
        <p:spPr bwMode="auto">
          <a:xfrm>
            <a:off x="4786314" y="571480"/>
            <a:ext cx="3929090" cy="2347923"/>
          </a:xfrm>
          <a:prstGeom prst="rect">
            <a:avLst/>
          </a:prstGeom>
          <a:noFill/>
        </p:spPr>
      </p:pic>
      <p:pic>
        <p:nvPicPr>
          <p:cNvPr id="2051" name="Picture 3" descr="C:\Users\HUMBERTO\Pictures\Bíblicas\F024.JPG"/>
          <p:cNvPicPr>
            <a:picLocks noChangeAspect="1" noChangeArrowheads="1"/>
          </p:cNvPicPr>
          <p:nvPr/>
        </p:nvPicPr>
        <p:blipFill>
          <a:blip r:embed="rId4" cstate="print"/>
          <a:srcRect/>
          <a:stretch>
            <a:fillRect/>
          </a:stretch>
        </p:blipFill>
        <p:spPr bwMode="auto">
          <a:xfrm>
            <a:off x="4674955" y="3000372"/>
            <a:ext cx="2254499" cy="1857388"/>
          </a:xfrm>
          <a:prstGeom prst="rect">
            <a:avLst/>
          </a:prstGeom>
          <a:noFill/>
        </p:spPr>
      </p:pic>
      <p:pic>
        <p:nvPicPr>
          <p:cNvPr id="2053" name="Picture 5" descr="http://t2.gstatic.com/images?q=tbn:npV-otfR0bPnVM:http://www.spiritlessons.com/Documents/Jesus_Pictures/Jesus_115.jpg">
            <a:hlinkClick r:id="rId5"/>
          </p:cNvPr>
          <p:cNvPicPr>
            <a:picLocks noChangeAspect="1" noChangeArrowheads="1"/>
          </p:cNvPicPr>
          <p:nvPr/>
        </p:nvPicPr>
        <p:blipFill>
          <a:blip r:embed="rId6" cstate="print"/>
          <a:srcRect/>
          <a:stretch>
            <a:fillRect/>
          </a:stretch>
        </p:blipFill>
        <p:spPr bwMode="auto">
          <a:xfrm>
            <a:off x="6929454" y="4857760"/>
            <a:ext cx="1928826" cy="1785950"/>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 to="" calcmode="lin" valueType="num">
                                      <p:cBhvr>
                                        <p:cTn id="7" dur="1" fill="hold"/>
                                        <p:tgtEl>
                                          <p:spTgt spid="5">
                                            <p:txEl>
                                              <p:pRg st="0" end="0"/>
                                            </p:txEl>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nodeType="clickEffect">
                                  <p:stCondLst>
                                    <p:cond delay="0"/>
                                  </p:stCondLst>
                                  <p:childTnLst>
                                    <p:set>
                                      <p:cBhvr>
                                        <p:cTn id="11" dur="1" fill="hold">
                                          <p:stCondLst>
                                            <p:cond delay="0"/>
                                          </p:stCondLst>
                                        </p:cTn>
                                        <p:tgtEl>
                                          <p:spTgt spid="2050"/>
                                        </p:tgtEl>
                                        <p:attrNameLst>
                                          <p:attrName>style.visibility</p:attrName>
                                        </p:attrNameLst>
                                      </p:cBhvr>
                                      <p:to>
                                        <p:strVal val="visible"/>
                                      </p:to>
                                    </p:set>
                                    <p:anim to="" calcmode="lin" valueType="num">
                                      <p:cBhvr>
                                        <p:cTn id="12" dur="1" fill="hold"/>
                                        <p:tgtEl>
                                          <p:spTgt spid="2050"/>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nodeType="clickEffect">
                                  <p:stCondLst>
                                    <p:cond delay="0"/>
                                  </p:stCondLst>
                                  <p:childTnLst>
                                    <p:set>
                                      <p:cBhvr>
                                        <p:cTn id="16" dur="1" fill="hold">
                                          <p:stCondLst>
                                            <p:cond delay="0"/>
                                          </p:stCondLst>
                                        </p:cTn>
                                        <p:tgtEl>
                                          <p:spTgt spid="5">
                                            <p:txEl>
                                              <p:pRg st="1" end="1"/>
                                            </p:txEl>
                                          </p:spTgt>
                                        </p:tgtEl>
                                        <p:attrNameLst>
                                          <p:attrName>style.visibility</p:attrName>
                                        </p:attrNameLst>
                                      </p:cBhvr>
                                      <p:to>
                                        <p:strVal val="visible"/>
                                      </p:to>
                                    </p:set>
                                    <p:anim to="" calcmode="lin" valueType="num">
                                      <p:cBhvr>
                                        <p:cTn id="17" dur="1" fill="hold"/>
                                        <p:tgtEl>
                                          <p:spTgt spid="5">
                                            <p:txEl>
                                              <p:pRg st="1" end="1"/>
                                            </p:txEl>
                                          </p:spTgt>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nodeType="clickEffect">
                                  <p:stCondLst>
                                    <p:cond delay="0"/>
                                  </p:stCondLst>
                                  <p:childTnLst>
                                    <p:set>
                                      <p:cBhvr>
                                        <p:cTn id="21" dur="1" fill="hold">
                                          <p:stCondLst>
                                            <p:cond delay="0"/>
                                          </p:stCondLst>
                                        </p:cTn>
                                        <p:tgtEl>
                                          <p:spTgt spid="2051"/>
                                        </p:tgtEl>
                                        <p:attrNameLst>
                                          <p:attrName>style.visibility</p:attrName>
                                        </p:attrNameLst>
                                      </p:cBhvr>
                                      <p:to>
                                        <p:strVal val="visible"/>
                                      </p:to>
                                    </p:set>
                                    <p:anim to="" calcmode="lin" valueType="num">
                                      <p:cBhvr>
                                        <p:cTn id="22" dur="1" fill="hold"/>
                                        <p:tgtEl>
                                          <p:spTgt spid="2051"/>
                                        </p:tgtEl>
                                        <p:attrNameLst>
                                          <p:attrName/>
                                        </p:attrNameLst>
                                      </p:cBhvr>
                                    </p:anim>
                                  </p:childTnLst>
                                </p:cTn>
                              </p:par>
                            </p:childTnLst>
                          </p:cTn>
                        </p:par>
                      </p:childTnLst>
                    </p:cTn>
                  </p:par>
                  <p:par>
                    <p:cTn id="23" fill="hold">
                      <p:stCondLst>
                        <p:cond delay="indefinite"/>
                      </p:stCondLst>
                      <p:childTnLst>
                        <p:par>
                          <p:cTn id="24" fill="hold">
                            <p:stCondLst>
                              <p:cond delay="0"/>
                            </p:stCondLst>
                            <p:childTnLst>
                              <p:par>
                                <p:cTn id="25" presetID="24" presetClass="entr" presetSubtype="0" fill="hold" nodeType="clickEffect">
                                  <p:stCondLst>
                                    <p:cond delay="0"/>
                                  </p:stCondLst>
                                  <p:childTnLst>
                                    <p:set>
                                      <p:cBhvr>
                                        <p:cTn id="26" dur="1" fill="hold">
                                          <p:stCondLst>
                                            <p:cond delay="0"/>
                                          </p:stCondLst>
                                        </p:cTn>
                                        <p:tgtEl>
                                          <p:spTgt spid="2053"/>
                                        </p:tgtEl>
                                        <p:attrNameLst>
                                          <p:attrName>style.visibility</p:attrName>
                                        </p:attrNameLst>
                                      </p:cBhvr>
                                      <p:to>
                                        <p:strVal val="visible"/>
                                      </p:to>
                                    </p:set>
                                    <p:anim to="" calcmode="lin" valueType="num">
                                      <p:cBhvr>
                                        <p:cTn id="27" dur="1" fill="hold"/>
                                        <p:tgtEl>
                                          <p:spTgt spid="2053"/>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bg>
      <p:bgPr>
        <a:solidFill>
          <a:schemeClr val="tx1">
            <a:alpha val="80000"/>
          </a:schemeClr>
        </a:solidFill>
        <a:effectLst/>
      </p:bgPr>
    </p:bg>
    <p:spTree>
      <p:nvGrpSpPr>
        <p:cNvPr id="1" name=""/>
        <p:cNvGrpSpPr/>
        <p:nvPr/>
      </p:nvGrpSpPr>
      <p:grpSpPr>
        <a:xfrm>
          <a:off x="0" y="0"/>
          <a:ext cx="0" cy="0"/>
          <a:chOff x="0" y="0"/>
          <a:chExt cx="0" cy="0"/>
        </a:xfrm>
      </p:grpSpPr>
      <p:sp>
        <p:nvSpPr>
          <p:cNvPr id="6" name="5 Hexágono"/>
          <p:cNvSpPr/>
          <p:nvPr/>
        </p:nvSpPr>
        <p:spPr>
          <a:xfrm>
            <a:off x="714348" y="357166"/>
            <a:ext cx="7786742" cy="6072230"/>
          </a:xfrm>
          <a:prstGeom prst="hexagon">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sz="3200" dirty="0" smtClean="0"/>
              <a:t>El título del libro es Revelación de Jesucristo. La palabra "revelación" proviene de la palabra Gr. Apokàlupsis, que quiere decir “descubrimiento”, “quitar el velo”, “revelar.</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1000" fill="hold"/>
                                        <p:tgtEl>
                                          <p:spTgt spid="6"/>
                                        </p:tgtEl>
                                        <p:attrNameLst>
                                          <p:attrName>ppt_w</p:attrName>
                                        </p:attrNameLst>
                                      </p:cBhvr>
                                      <p:tavLst>
                                        <p:tav tm="0">
                                          <p:val>
                                            <p:strVal val="#ppt_w*0.70"/>
                                          </p:val>
                                        </p:tav>
                                        <p:tav tm="100000">
                                          <p:val>
                                            <p:strVal val="#ppt_w"/>
                                          </p:val>
                                        </p:tav>
                                      </p:tavLst>
                                    </p:anim>
                                    <p:anim calcmode="lin" valueType="num">
                                      <p:cBhvr>
                                        <p:cTn id="8" dur="1000" fill="hold"/>
                                        <p:tgtEl>
                                          <p:spTgt spid="6"/>
                                        </p:tgtEl>
                                        <p:attrNameLst>
                                          <p:attrName>ppt_h</p:attrName>
                                        </p:attrNameLst>
                                      </p:cBhvr>
                                      <p:tavLst>
                                        <p:tav tm="0">
                                          <p:val>
                                            <p:strVal val="#ppt_h"/>
                                          </p:val>
                                        </p:tav>
                                        <p:tav tm="100000">
                                          <p:val>
                                            <p:strVal val="#ppt_h"/>
                                          </p:val>
                                        </p:tav>
                                      </p:tavLst>
                                    </p:anim>
                                    <p:animEffect transition="in" filter="fade">
                                      <p:cBhvr>
                                        <p:cTn id="9" dur="1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7" name="6 Pergamino vertical"/>
          <p:cNvSpPr/>
          <p:nvPr/>
        </p:nvSpPr>
        <p:spPr>
          <a:xfrm>
            <a:off x="0" y="285728"/>
            <a:ext cx="5786446" cy="6000792"/>
          </a:xfrm>
          <a:prstGeom prst="verticalScroll">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8" name="7 Rectángulo"/>
          <p:cNvSpPr/>
          <p:nvPr/>
        </p:nvSpPr>
        <p:spPr>
          <a:xfrm>
            <a:off x="785786" y="1428736"/>
            <a:ext cx="3929090" cy="3170099"/>
          </a:xfrm>
          <a:prstGeom prst="rect">
            <a:avLst/>
          </a:prstGeom>
        </p:spPr>
        <p:txBody>
          <a:bodyPr wrap="square">
            <a:spAutoFit/>
          </a:bodyPr>
          <a:lstStyle/>
          <a:p>
            <a:pPr algn="ctr"/>
            <a:r>
              <a:rPr lang="es-ES" sz="3200" dirty="0" smtClean="0"/>
              <a:t>Aquí vemos a Cristo en toda Su gloria como El es verdaderamente, </a:t>
            </a:r>
            <a:r>
              <a:rPr lang="es-ES" sz="3600" b="1" dirty="0" smtClean="0"/>
              <a:t>Creador y Señor del cielo y de la tierra. </a:t>
            </a:r>
            <a:endParaRPr lang="es-ES" sz="3200" b="1" dirty="0" smtClean="0"/>
          </a:p>
        </p:txBody>
      </p:sp>
      <p:pic>
        <p:nvPicPr>
          <p:cNvPr id="11266" name="Picture 2" descr="C:\Users\HUMBERTO\Pictures\ISLA DE PATMOS carpeta\PIXSF6CAIM6HA7CA6NIOSQCAT2KOMUCA2UMXFQCARVM2IICAA6I8VVCA7Z418BCAVKVAYZCAF45LJSCACMVWDUCAN5RC4DCAWLWVMECADCG76GCAZWD4XNCA20N36JCA676L2LCA9CBLX8CAVURTPB.jpg"/>
          <p:cNvPicPr>
            <a:picLocks noChangeAspect="1" noChangeArrowheads="1"/>
          </p:cNvPicPr>
          <p:nvPr/>
        </p:nvPicPr>
        <p:blipFill>
          <a:blip r:embed="rId2" cstate="print"/>
          <a:srcRect/>
          <a:stretch>
            <a:fillRect/>
          </a:stretch>
        </p:blipFill>
        <p:spPr bwMode="auto">
          <a:xfrm>
            <a:off x="5929322" y="1643050"/>
            <a:ext cx="3000396" cy="3714776"/>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1000" fill="hold"/>
                                        <p:tgtEl>
                                          <p:spTgt spid="7"/>
                                        </p:tgtEl>
                                        <p:attrNameLst>
                                          <p:attrName>ppt_w</p:attrName>
                                        </p:attrNameLst>
                                      </p:cBhvr>
                                      <p:tavLst>
                                        <p:tav tm="0">
                                          <p:val>
                                            <p:strVal val="#ppt_w*0.70"/>
                                          </p:val>
                                        </p:tav>
                                        <p:tav tm="100000">
                                          <p:val>
                                            <p:strVal val="#ppt_w"/>
                                          </p:val>
                                        </p:tav>
                                      </p:tavLst>
                                    </p:anim>
                                    <p:anim calcmode="lin" valueType="num">
                                      <p:cBhvr>
                                        <p:cTn id="8" dur="1000" fill="hold"/>
                                        <p:tgtEl>
                                          <p:spTgt spid="7"/>
                                        </p:tgtEl>
                                        <p:attrNameLst>
                                          <p:attrName>ppt_h</p:attrName>
                                        </p:attrNameLst>
                                      </p:cBhvr>
                                      <p:tavLst>
                                        <p:tav tm="0">
                                          <p:val>
                                            <p:strVal val="#ppt_h"/>
                                          </p:val>
                                        </p:tav>
                                        <p:tav tm="100000">
                                          <p:val>
                                            <p:strVal val="#ppt_h"/>
                                          </p:val>
                                        </p:tav>
                                      </p:tavLst>
                                    </p:anim>
                                    <p:animEffect transition="in" filter="fade">
                                      <p:cBhvr>
                                        <p:cTn id="9" dur="1000"/>
                                        <p:tgtEl>
                                          <p:spTgt spid="7"/>
                                        </p:tgtEl>
                                      </p:cBhvr>
                                    </p:animEffect>
                                  </p:childTnLst>
                                </p:cTn>
                              </p:par>
                            </p:childTnLst>
                          </p:cTn>
                        </p:par>
                      </p:childTnLst>
                    </p:cTn>
                  </p:par>
                  <p:par>
                    <p:cTn id="10" fill="hold">
                      <p:stCondLst>
                        <p:cond delay="indefinite"/>
                      </p:stCondLst>
                      <p:childTnLst>
                        <p:par>
                          <p:cTn id="11" fill="hold">
                            <p:stCondLst>
                              <p:cond delay="0"/>
                            </p:stCondLst>
                            <p:childTnLst>
                              <p:par>
                                <p:cTn id="12" presetID="3" presetClass="entr" presetSubtype="10" fill="hold" grpId="0" nodeType="clickEffect">
                                  <p:stCondLst>
                                    <p:cond delay="0"/>
                                  </p:stCondLst>
                                  <p:childTnLst>
                                    <p:set>
                                      <p:cBhvr>
                                        <p:cTn id="13" dur="1" fill="hold">
                                          <p:stCondLst>
                                            <p:cond delay="0"/>
                                          </p:stCondLst>
                                        </p:cTn>
                                        <p:tgtEl>
                                          <p:spTgt spid="8"/>
                                        </p:tgtEl>
                                        <p:attrNameLst>
                                          <p:attrName>style.visibility</p:attrName>
                                        </p:attrNameLst>
                                      </p:cBhvr>
                                      <p:to>
                                        <p:strVal val="visible"/>
                                      </p:to>
                                    </p:set>
                                    <p:animEffect transition="in" filter="blinds(horizontal)">
                                      <p:cBhvr>
                                        <p:cTn id="14" dur="500"/>
                                        <p:tgtEl>
                                          <p:spTgt spid="8"/>
                                        </p:tgtEl>
                                      </p:cBhvr>
                                    </p:animEffect>
                                  </p:childTnLst>
                                </p:cTn>
                              </p:par>
                            </p:childTnLst>
                          </p:cTn>
                        </p:par>
                      </p:childTnLst>
                    </p:cTn>
                  </p:par>
                  <p:par>
                    <p:cTn id="15" fill="hold">
                      <p:stCondLst>
                        <p:cond delay="indefinite"/>
                      </p:stCondLst>
                      <p:childTnLst>
                        <p:par>
                          <p:cTn id="16" fill="hold">
                            <p:stCondLst>
                              <p:cond delay="0"/>
                            </p:stCondLst>
                            <p:childTnLst>
                              <p:par>
                                <p:cTn id="17" presetID="24" presetClass="entr" presetSubtype="0" fill="hold" nodeType="clickEffect">
                                  <p:stCondLst>
                                    <p:cond delay="0"/>
                                  </p:stCondLst>
                                  <p:childTnLst>
                                    <p:set>
                                      <p:cBhvr>
                                        <p:cTn id="18" dur="1" fill="hold">
                                          <p:stCondLst>
                                            <p:cond delay="0"/>
                                          </p:stCondLst>
                                        </p:cTn>
                                        <p:tgtEl>
                                          <p:spTgt spid="11266"/>
                                        </p:tgtEl>
                                        <p:attrNameLst>
                                          <p:attrName>style.visibility</p:attrName>
                                        </p:attrNameLst>
                                      </p:cBhvr>
                                      <p:to>
                                        <p:strVal val="visible"/>
                                      </p:to>
                                    </p:set>
                                    <p:anim to="" calcmode="lin" valueType="num">
                                      <p:cBhvr>
                                        <p:cTn id="19" dur="1" fill="hold"/>
                                        <p:tgtEl>
                                          <p:spTgt spid="11266"/>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p:bldLst>
  </p:timing>
</p:sld>
</file>

<file path=ppt/slides/slide40.xml><?xml version="1.0" encoding="utf-8"?>
<p:sld xmlns:a="http://schemas.openxmlformats.org/drawingml/2006/main" xmlns:r="http://schemas.openxmlformats.org/officeDocument/2006/relationships" xmlns:p="http://schemas.openxmlformats.org/presentationml/2006/main">
  <p:cSld>
    <p:bg>
      <p:bgPr>
        <a:solidFill>
          <a:srgbClr val="7030A0">
            <a:alpha val="46000"/>
          </a:srgbClr>
        </a:solidFill>
        <a:effectLst/>
      </p:bgPr>
    </p:bg>
    <p:spTree>
      <p:nvGrpSpPr>
        <p:cNvPr id="1" name=""/>
        <p:cNvGrpSpPr/>
        <p:nvPr/>
      </p:nvGrpSpPr>
      <p:grpSpPr>
        <a:xfrm>
          <a:off x="0" y="0"/>
          <a:ext cx="0" cy="0"/>
          <a:chOff x="0" y="0"/>
          <a:chExt cx="0" cy="0"/>
        </a:xfrm>
      </p:grpSpPr>
      <p:sp>
        <p:nvSpPr>
          <p:cNvPr id="9" name="8 Esquina doblada"/>
          <p:cNvSpPr/>
          <p:nvPr/>
        </p:nvSpPr>
        <p:spPr>
          <a:xfrm>
            <a:off x="357158" y="1071546"/>
            <a:ext cx="6000792" cy="5286412"/>
          </a:xfrm>
          <a:prstGeom prst="foldedCorner">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0" name="9 Rectángulo"/>
          <p:cNvSpPr/>
          <p:nvPr/>
        </p:nvSpPr>
        <p:spPr>
          <a:xfrm>
            <a:off x="714348" y="1357299"/>
            <a:ext cx="5214974" cy="5016758"/>
          </a:xfrm>
          <a:prstGeom prst="rect">
            <a:avLst/>
          </a:prstGeom>
        </p:spPr>
        <p:txBody>
          <a:bodyPr wrap="square">
            <a:spAutoFit/>
          </a:bodyPr>
          <a:lstStyle/>
          <a:p>
            <a:r>
              <a:rPr lang="es-ES" sz="3200" dirty="0" smtClean="0"/>
              <a:t>En lugar de enfocarse en las interpretaciones del hombre, podemos poner nuestros “ojos fijos en Cristo”, como dice Hebreos 12:2, que es la Persona central del libro. </a:t>
            </a:r>
          </a:p>
          <a:p>
            <a:endParaRPr lang="es-ES" sz="3200" dirty="0" smtClean="0"/>
          </a:p>
          <a:p>
            <a:r>
              <a:rPr lang="es-ES" sz="3200" dirty="0" smtClean="0"/>
              <a:t>El es digno de ser adorado y servido con todo nuestro ser.</a:t>
            </a:r>
            <a:br>
              <a:rPr lang="es-ES" sz="3200" dirty="0" smtClean="0"/>
            </a:br>
            <a:endParaRPr lang="es-ES" sz="3200" dirty="0"/>
          </a:p>
        </p:txBody>
      </p:sp>
      <p:pic>
        <p:nvPicPr>
          <p:cNvPr id="12293" name="Picture 5" descr="C:\Users\HUMBERTO\Pictures\ISLA DE PATMOS carpeta\FY4LV9CAIN7E38CA85Z9L8CA7WRMNNCAHNB6PRCA7LI13FCATH3FQZCAF8A7PACAB4S0COCA6C03CECA3IUXOZCA8J0OBNCACPR3YHCAVRRAZDCAQHK4TQCALYAHZBCANB4OXNCAKYK266CAHDSIAV.jpg"/>
          <p:cNvPicPr>
            <a:picLocks noChangeAspect="1" noChangeArrowheads="1"/>
          </p:cNvPicPr>
          <p:nvPr/>
        </p:nvPicPr>
        <p:blipFill>
          <a:blip r:embed="rId2" cstate="print"/>
          <a:srcRect/>
          <a:stretch>
            <a:fillRect/>
          </a:stretch>
        </p:blipFill>
        <p:spPr bwMode="auto">
          <a:xfrm>
            <a:off x="6643702" y="1571612"/>
            <a:ext cx="2214578" cy="4429156"/>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0">
                                            <p:txEl>
                                              <p:pRg st="0" end="0"/>
                                            </p:txEl>
                                          </p:spTgt>
                                        </p:tgtEl>
                                        <p:attrNameLst>
                                          <p:attrName>style.visibility</p:attrName>
                                        </p:attrNameLst>
                                      </p:cBhvr>
                                      <p:to>
                                        <p:strVal val="visible"/>
                                      </p:to>
                                    </p:set>
                                    <p:anim calcmode="lin" valueType="num">
                                      <p:cBhvr additive="base">
                                        <p:cTn id="7" dur="500" fill="hold"/>
                                        <p:tgtEl>
                                          <p:spTgt spid="10">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0">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3" presetClass="entr" presetSubtype="10" fill="hold" nodeType="clickEffect">
                                  <p:stCondLst>
                                    <p:cond delay="0"/>
                                  </p:stCondLst>
                                  <p:childTnLst>
                                    <p:set>
                                      <p:cBhvr>
                                        <p:cTn id="12" dur="1" fill="hold">
                                          <p:stCondLst>
                                            <p:cond delay="0"/>
                                          </p:stCondLst>
                                        </p:cTn>
                                        <p:tgtEl>
                                          <p:spTgt spid="12293"/>
                                        </p:tgtEl>
                                        <p:attrNameLst>
                                          <p:attrName>style.visibility</p:attrName>
                                        </p:attrNameLst>
                                      </p:cBhvr>
                                      <p:to>
                                        <p:strVal val="visible"/>
                                      </p:to>
                                    </p:set>
                                    <p:animEffect transition="in" filter="blinds(horizontal)">
                                      <p:cBhvr>
                                        <p:cTn id="13" dur="500"/>
                                        <p:tgtEl>
                                          <p:spTgt spid="12293"/>
                                        </p:tgtEl>
                                      </p:cBhvr>
                                    </p:animEffect>
                                  </p:childTnLst>
                                </p:cTn>
                              </p:par>
                            </p:childTnLst>
                          </p:cTn>
                        </p:par>
                      </p:childTnLst>
                    </p:cTn>
                  </p:par>
                  <p:par>
                    <p:cTn id="14" fill="hold">
                      <p:stCondLst>
                        <p:cond delay="indefinite"/>
                      </p:stCondLst>
                      <p:childTnLst>
                        <p:par>
                          <p:cTn id="15" fill="hold">
                            <p:stCondLst>
                              <p:cond delay="0"/>
                            </p:stCondLst>
                            <p:childTnLst>
                              <p:par>
                                <p:cTn id="16" presetID="24" presetClass="entr" presetSubtype="0" fill="hold" nodeType="clickEffect">
                                  <p:stCondLst>
                                    <p:cond delay="0"/>
                                  </p:stCondLst>
                                  <p:childTnLst>
                                    <p:set>
                                      <p:cBhvr>
                                        <p:cTn id="17" dur="1" fill="hold">
                                          <p:stCondLst>
                                            <p:cond delay="0"/>
                                          </p:stCondLst>
                                        </p:cTn>
                                        <p:tgtEl>
                                          <p:spTgt spid="10">
                                            <p:txEl>
                                              <p:pRg st="2" end="2"/>
                                            </p:txEl>
                                          </p:spTgt>
                                        </p:tgtEl>
                                        <p:attrNameLst>
                                          <p:attrName>style.visibility</p:attrName>
                                        </p:attrNameLst>
                                      </p:cBhvr>
                                      <p:to>
                                        <p:strVal val="visible"/>
                                      </p:to>
                                    </p:set>
                                    <p:anim to="" calcmode="lin" valueType="num">
                                      <p:cBhvr>
                                        <p:cTn id="18" dur="1" fill="hold"/>
                                        <p:tgtEl>
                                          <p:spTgt spid="10">
                                            <p:txEl>
                                              <p:pRg st="2" end="2"/>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bg>
      <p:bgPr>
        <a:solidFill>
          <a:srgbClr val="0070C0">
            <a:alpha val="91000"/>
          </a:srgbClr>
        </a:soli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285720" y="500042"/>
            <a:ext cx="4643470" cy="5643602"/>
          </a:xfrm>
          <a:solidFill>
            <a:schemeClr val="bg1"/>
          </a:solidFill>
        </p:spPr>
        <p:txBody>
          <a:bodyPr>
            <a:normAutofit fontScale="85000" lnSpcReduction="20000"/>
          </a:bodyPr>
          <a:lstStyle/>
          <a:p>
            <a:pPr algn="ctr"/>
            <a:endParaRPr lang="es-ES" dirty="0" smtClean="0"/>
          </a:p>
          <a:p>
            <a:pPr algn="ctr"/>
            <a:r>
              <a:rPr lang="es-ES" dirty="0" smtClean="0">
                <a:solidFill>
                  <a:srgbClr val="FF0000"/>
                </a:solidFill>
              </a:rPr>
              <a:t>Quizás no sepamos exactamente cuándo se lleven a cabo los eventos de Apocalipsis, pero podemos estar seguros que todo lo escrito es verdadero y cierto, porque el que está hablando es nada menos que el “</a:t>
            </a:r>
            <a:r>
              <a:rPr lang="es-ES" b="1" dirty="0" smtClean="0">
                <a:solidFill>
                  <a:srgbClr val="FF0000"/>
                </a:solidFill>
              </a:rPr>
              <a:t>Testigo Fiel y Verdadero</a:t>
            </a:r>
            <a:r>
              <a:rPr lang="es-ES" dirty="0" smtClean="0">
                <a:solidFill>
                  <a:srgbClr val="FF0000"/>
                </a:solidFill>
              </a:rPr>
              <a:t>”,  él mismo que dijo: </a:t>
            </a:r>
            <a:r>
              <a:rPr lang="es-ES" b="1" dirty="0" smtClean="0">
                <a:solidFill>
                  <a:srgbClr val="FF0000"/>
                </a:solidFill>
              </a:rPr>
              <a:t>"El cielo y la tierra pasarán, pero mis palabras no pasarán"</a:t>
            </a:r>
            <a:r>
              <a:rPr lang="es-ES" dirty="0" smtClean="0">
                <a:solidFill>
                  <a:srgbClr val="FF0000"/>
                </a:solidFill>
              </a:rPr>
              <a:t> (Mateo 24:35).</a:t>
            </a:r>
            <a:br>
              <a:rPr lang="es-ES" dirty="0" smtClean="0">
                <a:solidFill>
                  <a:srgbClr val="FF0000"/>
                </a:solidFill>
              </a:rPr>
            </a:br>
            <a:endParaRPr lang="es-ES" dirty="0">
              <a:solidFill>
                <a:srgbClr val="FF0000"/>
              </a:solidFill>
            </a:endParaRPr>
          </a:p>
        </p:txBody>
      </p:sp>
      <p:pic>
        <p:nvPicPr>
          <p:cNvPr id="13314" name="Picture 2" descr="C:\Users\HUMBERTO\Pictures\Bíblicas\F020A.JPG"/>
          <p:cNvPicPr>
            <a:picLocks noChangeAspect="1" noChangeArrowheads="1"/>
          </p:cNvPicPr>
          <p:nvPr/>
        </p:nvPicPr>
        <p:blipFill>
          <a:blip r:embed="rId2" cstate="print"/>
          <a:srcRect/>
          <a:stretch>
            <a:fillRect/>
          </a:stretch>
        </p:blipFill>
        <p:spPr bwMode="auto">
          <a:xfrm>
            <a:off x="5214942" y="1071546"/>
            <a:ext cx="3421058" cy="4429156"/>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calcmode="lin" valueType="num">
                                      <p:cBhvr>
                                        <p:cTn id="7" dur="1000" fill="hold"/>
                                        <p:tgtEl>
                                          <p:spTgt spid="3">
                                            <p:bg/>
                                          </p:spTgt>
                                        </p:tgtEl>
                                        <p:attrNameLst>
                                          <p:attrName>ppt_w</p:attrName>
                                        </p:attrNameLst>
                                      </p:cBhvr>
                                      <p:tavLst>
                                        <p:tav tm="0">
                                          <p:val>
                                            <p:strVal val="#ppt_w*0.70"/>
                                          </p:val>
                                        </p:tav>
                                        <p:tav tm="100000">
                                          <p:val>
                                            <p:strVal val="#ppt_w"/>
                                          </p:val>
                                        </p:tav>
                                      </p:tavLst>
                                    </p:anim>
                                    <p:anim calcmode="lin" valueType="num">
                                      <p:cBhvr>
                                        <p:cTn id="8" dur="1000" fill="hold"/>
                                        <p:tgtEl>
                                          <p:spTgt spid="3">
                                            <p:bg/>
                                          </p:spTgt>
                                        </p:tgtEl>
                                        <p:attrNameLst>
                                          <p:attrName>ppt_h</p:attrName>
                                        </p:attrNameLst>
                                      </p:cBhvr>
                                      <p:tavLst>
                                        <p:tav tm="0">
                                          <p:val>
                                            <p:strVal val="#ppt_h"/>
                                          </p:val>
                                        </p:tav>
                                        <p:tav tm="100000">
                                          <p:val>
                                            <p:strVal val="#ppt_h"/>
                                          </p:val>
                                        </p:tav>
                                      </p:tavLst>
                                    </p:anim>
                                    <p:animEffect transition="in" filter="fade">
                                      <p:cBhvr>
                                        <p:cTn id="9" dur="1000"/>
                                        <p:tgtEl>
                                          <p:spTgt spid="3">
                                            <p:bg/>
                                          </p:spTgt>
                                        </p:tgtEl>
                                      </p:cBhvr>
                                    </p:animEffect>
                                  </p:childTnLst>
                                </p:cTn>
                              </p:par>
                            </p:childTnLst>
                          </p:cTn>
                        </p:par>
                      </p:childTnLst>
                    </p:cTn>
                  </p:par>
                  <p:par>
                    <p:cTn id="10" fill="hold">
                      <p:stCondLst>
                        <p:cond delay="indefinite"/>
                      </p:stCondLst>
                      <p:childTnLst>
                        <p:par>
                          <p:cTn id="11" fill="hold">
                            <p:stCondLst>
                              <p:cond delay="0"/>
                            </p:stCondLst>
                            <p:childTnLst>
                              <p:par>
                                <p:cTn id="12" presetID="55" presetClass="entr" presetSubtype="0"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 calcmode="lin" valueType="num">
                                      <p:cBhvr>
                                        <p:cTn id="14" dur="1000" fill="hold"/>
                                        <p:tgtEl>
                                          <p:spTgt spid="3">
                                            <p:txEl>
                                              <p:pRg st="1" end="1"/>
                                            </p:txEl>
                                          </p:spTgt>
                                        </p:tgtEl>
                                        <p:attrNameLst>
                                          <p:attrName>ppt_w</p:attrName>
                                        </p:attrNameLst>
                                      </p:cBhvr>
                                      <p:tavLst>
                                        <p:tav tm="0">
                                          <p:val>
                                            <p:strVal val="#ppt_w*0.70"/>
                                          </p:val>
                                        </p:tav>
                                        <p:tav tm="100000">
                                          <p:val>
                                            <p:strVal val="#ppt_w"/>
                                          </p:val>
                                        </p:tav>
                                      </p:tavLst>
                                    </p:anim>
                                    <p:anim calcmode="lin" valueType="num">
                                      <p:cBhvr>
                                        <p:cTn id="15" dur="1000" fill="hold"/>
                                        <p:tgtEl>
                                          <p:spTgt spid="3">
                                            <p:txEl>
                                              <p:pRg st="1" end="1"/>
                                            </p:txEl>
                                          </p:spTgt>
                                        </p:tgtEl>
                                        <p:attrNameLst>
                                          <p:attrName>ppt_h</p:attrName>
                                        </p:attrNameLst>
                                      </p:cBhvr>
                                      <p:tavLst>
                                        <p:tav tm="0">
                                          <p:val>
                                            <p:strVal val="#ppt_h"/>
                                          </p:val>
                                        </p:tav>
                                        <p:tav tm="100000">
                                          <p:val>
                                            <p:strVal val="#ppt_h"/>
                                          </p:val>
                                        </p:tav>
                                      </p:tavLst>
                                    </p:anim>
                                    <p:animEffect transition="in" filter="fade">
                                      <p:cBhvr>
                                        <p:cTn id="16" dur="1000"/>
                                        <p:tgtEl>
                                          <p:spTgt spid="3">
                                            <p:txEl>
                                              <p:pRg st="1" end="1"/>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24" presetClass="entr" presetSubtype="0" fill="hold" nodeType="clickEffect">
                                  <p:stCondLst>
                                    <p:cond delay="0"/>
                                  </p:stCondLst>
                                  <p:childTnLst>
                                    <p:set>
                                      <p:cBhvr>
                                        <p:cTn id="20" dur="1" fill="hold">
                                          <p:stCondLst>
                                            <p:cond delay="0"/>
                                          </p:stCondLst>
                                        </p:cTn>
                                        <p:tgtEl>
                                          <p:spTgt spid="13314"/>
                                        </p:tgtEl>
                                        <p:attrNameLst>
                                          <p:attrName>style.visibility</p:attrName>
                                        </p:attrNameLst>
                                      </p:cBhvr>
                                      <p:to>
                                        <p:strVal val="visible"/>
                                      </p:to>
                                    </p:set>
                                    <p:anim to="" calcmode="lin" valueType="num">
                                      <p:cBhvr>
                                        <p:cTn id="21" dur="1" fill="hold"/>
                                        <p:tgtEl>
                                          <p:spTgt spid="13314"/>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42.xml><?xml version="1.0" encoding="utf-8"?>
<p:sld xmlns:a="http://schemas.openxmlformats.org/drawingml/2006/main" xmlns:r="http://schemas.openxmlformats.org/officeDocument/2006/relationships" xmlns:p="http://schemas.openxmlformats.org/presentationml/2006/main">
  <p:cSld>
    <p:bg>
      <p:bgPr>
        <a:solidFill>
          <a:schemeClr val="accent6">
            <a:lumMod val="40000"/>
            <a:lumOff val="60000"/>
            <a:alpha val="84000"/>
          </a:schemeClr>
        </a:solidFill>
        <a:effectLst/>
      </p:bgPr>
    </p:bg>
    <p:spTree>
      <p:nvGrpSpPr>
        <p:cNvPr id="1" name=""/>
        <p:cNvGrpSpPr/>
        <p:nvPr/>
      </p:nvGrpSpPr>
      <p:grpSpPr>
        <a:xfrm>
          <a:off x="0" y="0"/>
          <a:ext cx="0" cy="0"/>
          <a:chOff x="0" y="0"/>
          <a:chExt cx="0" cy="0"/>
        </a:xfrm>
      </p:grpSpPr>
      <p:sp>
        <p:nvSpPr>
          <p:cNvPr id="5" name="4 Rombo"/>
          <p:cNvSpPr/>
          <p:nvPr/>
        </p:nvSpPr>
        <p:spPr>
          <a:xfrm>
            <a:off x="357158" y="0"/>
            <a:ext cx="8215370" cy="6858000"/>
          </a:xfrm>
          <a:prstGeom prst="diamond">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sz="2400" b="1" dirty="0" smtClean="0">
                <a:solidFill>
                  <a:schemeClr val="tx1"/>
                </a:solidFill>
              </a:rPr>
              <a:t>Nuestro deseo es que este estudio bíblico lleve nuestros corazones a Cristo, el “Autor y Consumador de nuestra fe”. </a:t>
            </a:r>
          </a:p>
          <a:p>
            <a:pPr algn="ctr"/>
            <a:endParaRPr lang="es-ES" sz="2400" b="1" dirty="0" smtClean="0">
              <a:solidFill>
                <a:schemeClr val="tx1"/>
              </a:solidFill>
            </a:endParaRPr>
          </a:p>
          <a:p>
            <a:pPr algn="ctr"/>
            <a:r>
              <a:rPr lang="es-ES" sz="2400" b="1" dirty="0" smtClean="0">
                <a:solidFill>
                  <a:schemeClr val="tx1"/>
                </a:solidFill>
              </a:rPr>
              <a:t>Ojalá nuestra respuesta al llamado de Jesús  sea  el de  adorarle  y que le  sirvamos de todo corazón.</a:t>
            </a:r>
          </a:p>
          <a:p>
            <a:pPr algn="ctr"/>
            <a:endParaRPr lang="es-ES" sz="2400" b="1" dirty="0" smtClean="0">
              <a:solidFill>
                <a:schemeClr val="tx1"/>
              </a:solidFill>
            </a:endParaRPr>
          </a:p>
          <a:p>
            <a:pPr algn="ctr"/>
            <a:r>
              <a:rPr lang="es-ES" sz="2400" b="1" dirty="0" smtClean="0">
                <a:solidFill>
                  <a:schemeClr val="tx1"/>
                </a:solidFill>
              </a:rPr>
              <a:t>No te olvides que el libro de Apocalipsis no es otra cosa que un mensaje de amor de Cristo hacia su iglesia, que nos dice: </a:t>
            </a:r>
          </a:p>
          <a:p>
            <a:pPr algn="ctr"/>
            <a:r>
              <a:rPr lang="es-ES" sz="2800" b="1" dirty="0" smtClean="0">
                <a:solidFill>
                  <a:schemeClr val="tx1"/>
                </a:solidFill>
              </a:rPr>
              <a:t>NO TE DESANIMES, YA CASI LLEGAMOS</a:t>
            </a:r>
            <a:endParaRPr lang="es-ES" sz="2800" b="1" dirty="0">
              <a:solidFill>
                <a:schemeClr val="tx1"/>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 to="" calcmode="lin" valueType="num">
                                      <p:cBhvr>
                                        <p:cTn id="7" dur="1" fill="hold"/>
                                        <p:tgtEl>
                                          <p:spTgt spid="5">
                                            <p:txEl>
                                              <p:pRg st="0" end="0"/>
                                            </p:txEl>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49" presetClass="entr" presetSubtype="0" decel="100000" fill="hold" nodeType="clickEffect">
                                  <p:stCondLst>
                                    <p:cond delay="0"/>
                                  </p:stCondLst>
                                  <p:childTnLst>
                                    <p:set>
                                      <p:cBhvr>
                                        <p:cTn id="11" dur="1" fill="hold">
                                          <p:stCondLst>
                                            <p:cond delay="0"/>
                                          </p:stCondLst>
                                        </p:cTn>
                                        <p:tgtEl>
                                          <p:spTgt spid="5">
                                            <p:txEl>
                                              <p:pRg st="2" end="2"/>
                                            </p:txEl>
                                          </p:spTgt>
                                        </p:tgtEl>
                                        <p:attrNameLst>
                                          <p:attrName>style.visibility</p:attrName>
                                        </p:attrNameLst>
                                      </p:cBhvr>
                                      <p:to>
                                        <p:strVal val="visible"/>
                                      </p:to>
                                    </p:set>
                                    <p:anim calcmode="lin" valueType="num">
                                      <p:cBhvr>
                                        <p:cTn id="12" dur="500" fill="hold"/>
                                        <p:tgtEl>
                                          <p:spTgt spid="5">
                                            <p:txEl>
                                              <p:pRg st="2" end="2"/>
                                            </p:txEl>
                                          </p:spTgt>
                                        </p:tgtEl>
                                        <p:attrNameLst>
                                          <p:attrName>ppt_w</p:attrName>
                                        </p:attrNameLst>
                                      </p:cBhvr>
                                      <p:tavLst>
                                        <p:tav tm="0">
                                          <p:val>
                                            <p:fltVal val="0"/>
                                          </p:val>
                                        </p:tav>
                                        <p:tav tm="100000">
                                          <p:val>
                                            <p:strVal val="#ppt_w"/>
                                          </p:val>
                                        </p:tav>
                                      </p:tavLst>
                                    </p:anim>
                                    <p:anim calcmode="lin" valueType="num">
                                      <p:cBhvr>
                                        <p:cTn id="13" dur="500" fill="hold"/>
                                        <p:tgtEl>
                                          <p:spTgt spid="5">
                                            <p:txEl>
                                              <p:pRg st="2" end="2"/>
                                            </p:txEl>
                                          </p:spTgt>
                                        </p:tgtEl>
                                        <p:attrNameLst>
                                          <p:attrName>ppt_h</p:attrName>
                                        </p:attrNameLst>
                                      </p:cBhvr>
                                      <p:tavLst>
                                        <p:tav tm="0">
                                          <p:val>
                                            <p:fltVal val="0"/>
                                          </p:val>
                                        </p:tav>
                                        <p:tav tm="100000">
                                          <p:val>
                                            <p:strVal val="#ppt_h"/>
                                          </p:val>
                                        </p:tav>
                                      </p:tavLst>
                                    </p:anim>
                                    <p:anim calcmode="lin" valueType="num">
                                      <p:cBhvr>
                                        <p:cTn id="14" dur="500" fill="hold"/>
                                        <p:tgtEl>
                                          <p:spTgt spid="5">
                                            <p:txEl>
                                              <p:pRg st="2" end="2"/>
                                            </p:txEl>
                                          </p:spTgt>
                                        </p:tgtEl>
                                        <p:attrNameLst>
                                          <p:attrName>style.rotation</p:attrName>
                                        </p:attrNameLst>
                                      </p:cBhvr>
                                      <p:tavLst>
                                        <p:tav tm="0">
                                          <p:val>
                                            <p:fltVal val="360"/>
                                          </p:val>
                                        </p:tav>
                                        <p:tav tm="100000">
                                          <p:val>
                                            <p:fltVal val="0"/>
                                          </p:val>
                                        </p:tav>
                                      </p:tavLst>
                                    </p:anim>
                                    <p:animEffect transition="in" filter="fade">
                                      <p:cBhvr>
                                        <p:cTn id="15" dur="500"/>
                                        <p:tgtEl>
                                          <p:spTgt spid="5">
                                            <p:txEl>
                                              <p:pRg st="2" end="2"/>
                                            </p:txEl>
                                          </p:spTgt>
                                        </p:tgtEl>
                                      </p:cBhvr>
                                    </p:animEffect>
                                  </p:childTnLst>
                                </p:cTn>
                              </p:par>
                            </p:childTnLst>
                          </p:cTn>
                        </p:par>
                      </p:childTnLst>
                    </p:cTn>
                  </p:par>
                  <p:par>
                    <p:cTn id="16" fill="hold">
                      <p:stCondLst>
                        <p:cond delay="indefinite"/>
                      </p:stCondLst>
                      <p:childTnLst>
                        <p:par>
                          <p:cTn id="17" fill="hold">
                            <p:stCondLst>
                              <p:cond delay="0"/>
                            </p:stCondLst>
                            <p:childTnLst>
                              <p:par>
                                <p:cTn id="18" presetID="49" presetClass="entr" presetSubtype="0" decel="100000" fill="hold" nodeType="clickEffect">
                                  <p:stCondLst>
                                    <p:cond delay="0"/>
                                  </p:stCondLst>
                                  <p:childTnLst>
                                    <p:set>
                                      <p:cBhvr>
                                        <p:cTn id="19" dur="1" fill="hold">
                                          <p:stCondLst>
                                            <p:cond delay="0"/>
                                          </p:stCondLst>
                                        </p:cTn>
                                        <p:tgtEl>
                                          <p:spTgt spid="5">
                                            <p:txEl>
                                              <p:pRg st="4" end="4"/>
                                            </p:txEl>
                                          </p:spTgt>
                                        </p:tgtEl>
                                        <p:attrNameLst>
                                          <p:attrName>style.visibility</p:attrName>
                                        </p:attrNameLst>
                                      </p:cBhvr>
                                      <p:to>
                                        <p:strVal val="visible"/>
                                      </p:to>
                                    </p:set>
                                    <p:anim calcmode="lin" valueType="num">
                                      <p:cBhvr>
                                        <p:cTn id="20" dur="500" fill="hold"/>
                                        <p:tgtEl>
                                          <p:spTgt spid="5">
                                            <p:txEl>
                                              <p:pRg st="4" end="4"/>
                                            </p:txEl>
                                          </p:spTgt>
                                        </p:tgtEl>
                                        <p:attrNameLst>
                                          <p:attrName>ppt_w</p:attrName>
                                        </p:attrNameLst>
                                      </p:cBhvr>
                                      <p:tavLst>
                                        <p:tav tm="0">
                                          <p:val>
                                            <p:fltVal val="0"/>
                                          </p:val>
                                        </p:tav>
                                        <p:tav tm="100000">
                                          <p:val>
                                            <p:strVal val="#ppt_w"/>
                                          </p:val>
                                        </p:tav>
                                      </p:tavLst>
                                    </p:anim>
                                    <p:anim calcmode="lin" valueType="num">
                                      <p:cBhvr>
                                        <p:cTn id="21" dur="500" fill="hold"/>
                                        <p:tgtEl>
                                          <p:spTgt spid="5">
                                            <p:txEl>
                                              <p:pRg st="4" end="4"/>
                                            </p:txEl>
                                          </p:spTgt>
                                        </p:tgtEl>
                                        <p:attrNameLst>
                                          <p:attrName>ppt_h</p:attrName>
                                        </p:attrNameLst>
                                      </p:cBhvr>
                                      <p:tavLst>
                                        <p:tav tm="0">
                                          <p:val>
                                            <p:fltVal val="0"/>
                                          </p:val>
                                        </p:tav>
                                        <p:tav tm="100000">
                                          <p:val>
                                            <p:strVal val="#ppt_h"/>
                                          </p:val>
                                        </p:tav>
                                      </p:tavLst>
                                    </p:anim>
                                    <p:anim calcmode="lin" valueType="num">
                                      <p:cBhvr>
                                        <p:cTn id="22" dur="500" fill="hold"/>
                                        <p:tgtEl>
                                          <p:spTgt spid="5">
                                            <p:txEl>
                                              <p:pRg st="4" end="4"/>
                                            </p:txEl>
                                          </p:spTgt>
                                        </p:tgtEl>
                                        <p:attrNameLst>
                                          <p:attrName>style.rotation</p:attrName>
                                        </p:attrNameLst>
                                      </p:cBhvr>
                                      <p:tavLst>
                                        <p:tav tm="0">
                                          <p:val>
                                            <p:fltVal val="360"/>
                                          </p:val>
                                        </p:tav>
                                        <p:tav tm="100000">
                                          <p:val>
                                            <p:fltVal val="0"/>
                                          </p:val>
                                        </p:tav>
                                      </p:tavLst>
                                    </p:anim>
                                    <p:animEffect transition="in" filter="fade">
                                      <p:cBhvr>
                                        <p:cTn id="23" dur="500"/>
                                        <p:tgtEl>
                                          <p:spTgt spid="5">
                                            <p:txEl>
                                              <p:pRg st="4" end="4"/>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24" presetClass="entr" presetSubtype="0" fill="hold" nodeType="clickEffect">
                                  <p:stCondLst>
                                    <p:cond delay="0"/>
                                  </p:stCondLst>
                                  <p:childTnLst>
                                    <p:set>
                                      <p:cBhvr>
                                        <p:cTn id="27" dur="1" fill="hold">
                                          <p:stCondLst>
                                            <p:cond delay="0"/>
                                          </p:stCondLst>
                                        </p:cTn>
                                        <p:tgtEl>
                                          <p:spTgt spid="5">
                                            <p:txEl>
                                              <p:pRg st="5" end="5"/>
                                            </p:txEl>
                                          </p:spTgt>
                                        </p:tgtEl>
                                        <p:attrNameLst>
                                          <p:attrName>style.visibility</p:attrName>
                                        </p:attrNameLst>
                                      </p:cBhvr>
                                      <p:to>
                                        <p:strVal val="visible"/>
                                      </p:to>
                                    </p:set>
                                    <p:anim to="" calcmode="lin" valueType="num">
                                      <p:cBhvr>
                                        <p:cTn id="28" dur="1" fill="hold"/>
                                        <p:tgtEl>
                                          <p:spTgt spid="5">
                                            <p:txEl>
                                              <p:pRg st="5" end="5"/>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500034" y="285729"/>
            <a:ext cx="8186766" cy="2286016"/>
          </a:xfrm>
          <a:solidFill>
            <a:srgbClr val="00B050"/>
          </a:solidFill>
        </p:spPr>
        <p:txBody>
          <a:bodyPr anchor="t">
            <a:normAutofit/>
          </a:bodyPr>
          <a:lstStyle/>
          <a:p>
            <a:pPr algn="ctr">
              <a:buNone/>
            </a:pPr>
            <a:r>
              <a:rPr lang="es-ES" sz="4800" dirty="0" smtClean="0">
                <a:solidFill>
                  <a:schemeClr val="tx1">
                    <a:lumMod val="95000"/>
                    <a:lumOff val="5000"/>
                  </a:schemeClr>
                </a:solidFill>
              </a:rPr>
              <a:t>PORQUE DIOS DESEA COMPARTIR SU REINO CON NOSOTROS NOS DICE:</a:t>
            </a:r>
            <a:endParaRPr lang="es-ES" sz="4800" dirty="0">
              <a:solidFill>
                <a:schemeClr val="tx1">
                  <a:lumMod val="95000"/>
                  <a:lumOff val="5000"/>
                </a:schemeClr>
              </a:solidFill>
            </a:endParaRPr>
          </a:p>
        </p:txBody>
      </p:sp>
      <p:pic>
        <p:nvPicPr>
          <p:cNvPr id="2050" name="Picture 2" descr="C:\Users\HUMBERTO\Pictures\LA NUEVA JERUSALÈNN\KBMW9NCAJWZB8LCAO05LBWCA8X1TJQCA8NJK2UCALJIRN0CAL10DJNCAWBU3EMCAC9C0PXCAY6HAFTCAYKEUEXCAP3U8RYCA3NYEW1CAVU517BCA7ALEE7CA8S6S05CAPQ2JSKCAENQZ8ZCA6HDU6C.jpg"/>
          <p:cNvPicPr>
            <a:picLocks noChangeAspect="1" noChangeArrowheads="1"/>
          </p:cNvPicPr>
          <p:nvPr/>
        </p:nvPicPr>
        <p:blipFill>
          <a:blip r:embed="rId2" cstate="print"/>
          <a:srcRect/>
          <a:stretch>
            <a:fillRect/>
          </a:stretch>
        </p:blipFill>
        <p:spPr bwMode="auto">
          <a:xfrm>
            <a:off x="500034" y="3143248"/>
            <a:ext cx="2412009" cy="3415022"/>
          </a:xfrm>
          <a:prstGeom prst="rect">
            <a:avLst/>
          </a:prstGeom>
          <a:noFill/>
        </p:spPr>
      </p:pic>
      <p:sp>
        <p:nvSpPr>
          <p:cNvPr id="4" name="3 Rectángulo"/>
          <p:cNvSpPr/>
          <p:nvPr/>
        </p:nvSpPr>
        <p:spPr>
          <a:xfrm>
            <a:off x="3357554" y="3214686"/>
            <a:ext cx="3500446" cy="2677656"/>
          </a:xfrm>
          <a:prstGeom prst="rect">
            <a:avLst/>
          </a:prstGeom>
          <a:solidFill>
            <a:schemeClr val="tx2">
              <a:lumMod val="60000"/>
              <a:lumOff val="40000"/>
            </a:schemeClr>
          </a:solidFill>
        </p:spPr>
        <p:txBody>
          <a:bodyPr wrap="square">
            <a:spAutoFit/>
          </a:bodyPr>
          <a:lstStyle/>
          <a:p>
            <a:pPr algn="ctr"/>
            <a:r>
              <a:rPr lang="es-ES" sz="2400" dirty="0" smtClean="0"/>
              <a:t>Dichoso el que </a:t>
            </a:r>
            <a:r>
              <a:rPr lang="es-ES" sz="2400" b="1" dirty="0" smtClean="0"/>
              <a:t>lee</a:t>
            </a:r>
            <a:r>
              <a:rPr lang="es-ES" sz="2400" dirty="0" smtClean="0"/>
              <a:t> las palabras de esta profecía, y dichosos los que la  </a:t>
            </a:r>
            <a:r>
              <a:rPr lang="es-ES" sz="2400" b="1" dirty="0" smtClean="0"/>
              <a:t>oyen</a:t>
            </a:r>
            <a:r>
              <a:rPr lang="es-ES" sz="2400" dirty="0" smtClean="0"/>
              <a:t>, y </a:t>
            </a:r>
            <a:r>
              <a:rPr lang="es-ES" sz="2400" b="1" dirty="0" smtClean="0"/>
              <a:t>guardan</a:t>
            </a:r>
            <a:r>
              <a:rPr lang="es-ES" sz="2400" dirty="0" smtClean="0"/>
              <a:t> lo que esta escrito en ella, porque el </a:t>
            </a:r>
            <a:r>
              <a:rPr lang="es-ES" sz="2400" b="1" dirty="0" smtClean="0"/>
              <a:t>tiempo esta cerca. </a:t>
            </a:r>
            <a:r>
              <a:rPr lang="es-ES" sz="2400" dirty="0" smtClean="0"/>
              <a:t> </a:t>
            </a:r>
            <a:endParaRPr lang="es-ES" sz="2400" dirty="0"/>
          </a:p>
        </p:txBody>
      </p:sp>
      <p:pic>
        <p:nvPicPr>
          <p:cNvPr id="5" name="Picture 2" descr="C:\Users\HUMBERTO\Pictures\Bíblicas\9EGCH0CAXXB2BCCATQHSXOCA2GR93DCAKVY5C3CADQADUICA6GIEK8CA8V6MXRCAC0THEOCAZEEYL1CAD71CX3CAT4RN2MCAWVXS2WCAQLM5F3CAJKFHYGCAXJNLSQCAUAMC3XCAMSFS86CA7VVYVG.jpg"/>
          <p:cNvPicPr>
            <a:picLocks noChangeAspect="1" noChangeArrowheads="1"/>
          </p:cNvPicPr>
          <p:nvPr/>
        </p:nvPicPr>
        <p:blipFill>
          <a:blip r:embed="rId3" cstate="print"/>
          <a:srcRect/>
          <a:stretch>
            <a:fillRect/>
          </a:stretch>
        </p:blipFill>
        <p:spPr bwMode="auto">
          <a:xfrm>
            <a:off x="6759907" y="3286124"/>
            <a:ext cx="2135985" cy="3288042"/>
          </a:xfrm>
          <a:prstGeom prst="rect">
            <a:avLst/>
          </a:prstGeom>
          <a:noFill/>
        </p:spPr>
      </p:pic>
    </p:spTree>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bg>
      <p:bgPr>
        <a:solidFill>
          <a:srgbClr val="FF0000">
            <a:alpha val="1000"/>
          </a:srgbClr>
        </a:soli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5721499"/>
          </a:xfrm>
          <a:solidFill>
            <a:schemeClr val="bg1"/>
          </a:solidFill>
        </p:spPr>
        <p:txBody>
          <a:bodyPr/>
          <a:lstStyle/>
          <a:p>
            <a:pPr algn="ctr">
              <a:buNone/>
            </a:pPr>
            <a:r>
              <a:rPr lang="es-CO" dirty="0" smtClean="0"/>
              <a:t>    </a:t>
            </a:r>
            <a:r>
              <a:rPr lang="es-CO" dirty="0" smtClean="0"/>
              <a:t>Deseo</a:t>
            </a:r>
            <a:r>
              <a:rPr lang="es-CO" dirty="0" smtClean="0"/>
              <a:t> </a:t>
            </a:r>
            <a:r>
              <a:rPr lang="es-CO" dirty="0" smtClean="0"/>
              <a:t>que </a:t>
            </a:r>
            <a:r>
              <a:rPr lang="es-CO" dirty="0" smtClean="0"/>
              <a:t>este tema haya </a:t>
            </a:r>
            <a:r>
              <a:rPr lang="es-CO" dirty="0" smtClean="0"/>
              <a:t>sido de bendición para </a:t>
            </a:r>
            <a:r>
              <a:rPr lang="es-CO" dirty="0" smtClean="0"/>
              <a:t>su vida espiritual</a:t>
            </a:r>
            <a:r>
              <a:rPr lang="es-CO" dirty="0" smtClean="0"/>
              <a:t>, </a:t>
            </a:r>
            <a:r>
              <a:rPr lang="es-CO" dirty="0" smtClean="0"/>
              <a:t>y espero su opinión, no dude en escribir al  correo “todoesjesus @hotmail.com temas de fe”. </a:t>
            </a:r>
            <a:endParaRPr lang="es-CO" dirty="0"/>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2414</TotalTime>
  <Words>2437</Words>
  <Application>Microsoft Office PowerPoint</Application>
  <PresentationFormat>Presentación en pantalla (4:3)</PresentationFormat>
  <Paragraphs>214</Paragraphs>
  <Slides>44</Slides>
  <Notes>0</Notes>
  <HiddenSlides>0</HiddenSlides>
  <MMClips>0</MMClips>
  <ScaleCrop>false</ScaleCrop>
  <HeadingPairs>
    <vt:vector size="4" baseType="variant">
      <vt:variant>
        <vt:lpstr>Tema</vt:lpstr>
      </vt:variant>
      <vt:variant>
        <vt:i4>1</vt:i4>
      </vt:variant>
      <vt:variant>
        <vt:lpstr>Títulos de diapositiva</vt:lpstr>
      </vt:variant>
      <vt:variant>
        <vt:i4>44</vt:i4>
      </vt:variant>
    </vt:vector>
  </HeadingPairs>
  <TitlesOfParts>
    <vt:vector size="45" baseType="lpstr">
      <vt:lpstr>Tema de Office</vt:lpstr>
      <vt:lpstr>Diapositiva 1</vt:lpstr>
      <vt:lpstr>La revelación de Jesucristo, que Dios le dio, para manifestar a sus siervos las cosas que deben suceder pronto; y la declaró enviándola por medio de su ángel a su siervo Juan.                                                   APOCALIPSIS 1:1</vt:lpstr>
      <vt:lpstr>Diapositiva 3</vt:lpstr>
      <vt:lpstr>¿Cual era la mayor prioridad para los discípulos?</vt:lpstr>
      <vt:lpstr>  </vt:lpstr>
      <vt:lpstr>Diapositiva 6</vt:lpstr>
      <vt:lpstr>El pecado impidió que el hombre volviera a ver a Dios</vt:lpstr>
      <vt:lpstr>Diapositiva 8</vt:lpstr>
      <vt:lpstr>Fue creado con libre albedrio</vt:lpstr>
      <vt:lpstr>¿Qué haría Dios, les pagaría con la misma moneda?</vt:lpstr>
      <vt:lpstr>Diapositiva 11</vt:lpstr>
      <vt:lpstr>Diapositiva 12</vt:lpstr>
      <vt:lpstr>Diapositiva 13</vt:lpstr>
      <vt:lpstr>                            Encuentra lo perdido</vt:lpstr>
      <vt:lpstr>El plan de salvación en símbolos, desde el Edén hasta la cruz.</vt:lpstr>
      <vt:lpstr>Diapositiva 16</vt:lpstr>
      <vt:lpstr>Diapositiva 17</vt:lpstr>
      <vt:lpstr>Diapositiva 18</vt:lpstr>
      <vt:lpstr>Diapositiva 19</vt:lpstr>
      <vt:lpstr>Dios comisiona a Jesús, Jesús al ángel y este a Felipe.</vt:lpstr>
      <vt:lpstr>Diapositiva 21</vt:lpstr>
      <vt:lpstr>                Dios no cambia su Santa Palabra</vt:lpstr>
      <vt:lpstr>¿Como sabemos que Juan no se guardó el mensaje para si sino que lo comunicó a la iglesia?</vt:lpstr>
      <vt:lpstr>Diapositiva 24</vt:lpstr>
      <vt:lpstr>Diapositiva 25</vt:lpstr>
      <vt:lpstr>Diapositiva 26</vt:lpstr>
      <vt:lpstr>Diapositiva 27</vt:lpstr>
      <vt:lpstr>Para reflexionar</vt:lpstr>
      <vt:lpstr>Diapositiva 29</vt:lpstr>
      <vt:lpstr>Diapositiva 30</vt:lpstr>
      <vt:lpstr>Muchos asisten a la iglesia</vt:lpstr>
      <vt:lpstr>Atracos, R. global y muchas más.</vt:lpstr>
      <vt:lpstr>Diapositiva 33</vt:lpstr>
      <vt:lpstr>Diapositiva 34</vt:lpstr>
      <vt:lpstr>Diapositiva 35</vt:lpstr>
      <vt:lpstr>Contraste entre Génesis y Apocalipsis</vt:lpstr>
      <vt:lpstr>Diapositiva 37</vt:lpstr>
      <vt:lpstr>Diapositiva 38</vt:lpstr>
      <vt:lpstr>Diapositiva 39</vt:lpstr>
      <vt:lpstr>Diapositiva 40</vt:lpstr>
      <vt:lpstr>Diapositiva 41</vt:lpstr>
      <vt:lpstr>Diapositiva 42</vt:lpstr>
      <vt:lpstr>Diapositiva 43</vt:lpstr>
      <vt:lpstr>Diapositiva 44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INTRODUCCION AL APOCALIPSIS 1La revelación de Jesucristo, que Dios le dio, para manifestar a sus siervos las cosas que deben suceder pronto; y la declaró enviándola por medio de su ángel a su siervo Juan, 2que ha dado testimonio de la cosas que ha visto. 3Bienaventurado el que lee, y los que oyen las palabras de esta profecía, y guardan las cosas en ella escritas; porque el tiempo está cerca.  —Apocalipsis 1:1-3 </dc:title>
  <dc:creator>HUMBERTO</dc:creator>
  <cp:lastModifiedBy>FAMILIA FIERRO CH</cp:lastModifiedBy>
  <cp:revision>103</cp:revision>
  <dcterms:created xsi:type="dcterms:W3CDTF">2009-12-21T03:20:31Z</dcterms:created>
  <dcterms:modified xsi:type="dcterms:W3CDTF">2011-02-01T04:39:50Z</dcterms:modified>
</cp:coreProperties>
</file>